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B9068F3-39A2-4834-9875-3B54C4B599EC}">
  <a:tblStyle styleId="{0B9068F3-39A2-4834-9875-3B54C4B599E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Good Evening,  I am so pleased and proud to stand before you this evening to present the FY24 budget for the Auburn Public Schools  This collaborative effort between staff, </a:t>
            </a:r>
            <a:r>
              <a:rPr lang="en"/>
              <a:t>administrators</a:t>
            </a:r>
            <a:r>
              <a:rPr lang="en"/>
              <a:t> and central office reflects our </a:t>
            </a:r>
            <a:r>
              <a:rPr lang="en"/>
              <a:t>commitment</a:t>
            </a:r>
            <a:r>
              <a:rPr lang="en"/>
              <a:t> to our students and a respect for the support </a:t>
            </a:r>
            <a:r>
              <a:rPr lang="en"/>
              <a:t>the</a:t>
            </a:r>
            <a:r>
              <a:rPr lang="en"/>
              <a:t> townspeople of Auburn provide to us.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8d4cd1aae0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8d4cd1aae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8d4cd1aae0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8d4cd1aae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8d4cd1aae0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18d4cd1aae0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9e0bd1b63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9e0bd1b63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942ddb602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1942ddb602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cf7a3c503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cf7a3c503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cc7554a049_0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cc7554a049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mission and vision continue to reflect our commitment to preparing our students for the </a:t>
            </a:r>
            <a:r>
              <a:rPr lang="en"/>
              <a:t>opportunities</a:t>
            </a:r>
            <a:r>
              <a:rPr lang="en"/>
              <a:t> and challenges of a changing world.  We are also committed to creating, maintaining and supporting an </a:t>
            </a:r>
            <a:r>
              <a:rPr lang="en"/>
              <a:t>environment</a:t>
            </a:r>
            <a:r>
              <a:rPr lang="en"/>
              <a:t> that fosters a sense of belonging for all students in our schools without regard to race, color, sex, religion, national origin, sexual orientation, gender identity, homelessness, poverty, spoken language and ability.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8d2ff7f0f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8d2ff7f0f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FY24 budget reflects the goals found in the 2023-2026 Strategic Plan adopted by the School Committee this past February.  This plan reflects the recommendations from the Equity Audit </a:t>
            </a:r>
            <a:r>
              <a:rPr lang="en"/>
              <a:t>conductors</a:t>
            </a:r>
            <a:r>
              <a:rPr lang="en"/>
              <a:t> in the spring of 2022 and works to ensure that all students have a sense of belonging in our schools, they feel safe and they are challenged to reach their full potential.  Our commitment to academic achievement and the social and emotional well being of our students remains strong.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8d4cd1aae0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18d4cd1aae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recently adopted Strategic Plan identifies three areas of focus:  Teaching and Learning, Health, Wellness and Safety and Community Partnerships.  In Teaching and Learning, the overall focus is on providing students with rigorous academic, </a:t>
            </a:r>
            <a:r>
              <a:rPr lang="en"/>
              <a:t>social</a:t>
            </a:r>
            <a:r>
              <a:rPr lang="en"/>
              <a:t> emotional learning opportunities in a culturally conscious and inclusive learning environment.  Health, Wellness and Safety includes initiatives to ensure physical safety, social emotional safety and healthy lifestyles.  </a:t>
            </a:r>
            <a:r>
              <a:rPr lang="en"/>
              <a:t>Community</a:t>
            </a:r>
            <a:r>
              <a:rPr lang="en"/>
              <a:t> Partnerships has always been a </a:t>
            </a:r>
            <a:r>
              <a:rPr lang="en"/>
              <a:t>hallmark</a:t>
            </a:r>
            <a:r>
              <a:rPr lang="en"/>
              <a:t> of the Auburn public Schools and we want to make sure our students become civic minded </a:t>
            </a:r>
            <a:r>
              <a:rPr lang="en"/>
              <a:t>individuals</a:t>
            </a:r>
            <a:r>
              <a:rPr lang="en"/>
              <a:t> and that our partnerships with the community and with our </a:t>
            </a:r>
            <a:r>
              <a:rPr lang="en"/>
              <a:t>families</a:t>
            </a:r>
            <a:r>
              <a:rPr lang="en"/>
              <a:t> work to enhance the experiences of our </a:t>
            </a:r>
            <a:r>
              <a:rPr lang="en"/>
              <a:t>students</a:t>
            </a:r>
            <a:r>
              <a:rPr lang="en"/>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1c2f6af52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1c2f6af52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historical representation of </a:t>
            </a:r>
            <a:r>
              <a:rPr lang="en"/>
              <a:t>enrollment</a:t>
            </a:r>
            <a:r>
              <a:rPr lang="en"/>
              <a:t> in the Auburn Public Schools.  You will see reflected that our overall enrollment stands at 2570.  This is lower that the highest enrollment year of 2018 that was at 2637.</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1c2f6af524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1c2f6af524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Class sizes remain steady for the most part.  Although there are fluctuations between the enrollment at Pakachoag and Bryn Mawr that we are working to address.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1c2f6af52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1c2f6af52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year, we have 17 school choice students at AMS and 58 at AHS for a total of 75.  For the 23-24 school year, the School Committee has approved an additional 15 at both AMS and AHS.  This increase is due to 13 </a:t>
            </a:r>
            <a:r>
              <a:rPr lang="en"/>
              <a:t>graduating</a:t>
            </a:r>
            <a:r>
              <a:rPr lang="en"/>
              <a:t> school choice seniors and a smaller incoming grade 6 class.  We are not sure if these spots will be all be filled as School Choice applications are accepted through the end of March.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1c2f6af524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1c2f6af52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data reflects a slight decrease in the number of students who qualified for free and reduced lunch from last school year.  However this is most likely due to the fact that school lunch was again free for all students this year and families, therefore did not apply for this option.  We continue to wait for information from the state legislature to see if free lunch for all students </a:t>
            </a:r>
            <a:r>
              <a:rPr lang="en"/>
              <a:t>will</a:t>
            </a:r>
            <a:r>
              <a:rPr lang="en"/>
              <a:t> continue into the next school year.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8d2ff7f0f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18d2ff7f0f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1039975" y="1324500"/>
            <a:ext cx="70641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idx="1" type="subTitle"/>
          </p:nvPr>
        </p:nvSpPr>
        <p:spPr>
          <a:xfrm>
            <a:off x="1040000" y="3377100"/>
            <a:ext cx="7064100" cy="441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cxnSp>
        <p:nvCxnSpPr>
          <p:cNvPr id="11" name="Google Shape;11;p2"/>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2" name="Google Shape;12;p2"/>
          <p:cNvCxnSpPr/>
          <p:nvPr/>
        </p:nvCxnSpPr>
        <p:spPr>
          <a:xfrm flipH="1">
            <a:off x="-257975" y="-72550"/>
            <a:ext cx="3047400" cy="13464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13" name="Google Shape;13;p2"/>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4" name="Google Shape;14;p2"/>
          <p:cNvCxnSpPr/>
          <p:nvPr/>
        </p:nvCxnSpPr>
        <p:spPr>
          <a:xfrm flipH="1">
            <a:off x="6467450" y="3935375"/>
            <a:ext cx="3047400" cy="13464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5" name="Shape 65"/>
        <p:cNvGrpSpPr/>
        <p:nvPr/>
      </p:nvGrpSpPr>
      <p:grpSpPr>
        <a:xfrm>
          <a:off x="0" y="0"/>
          <a:ext cx="0" cy="0"/>
          <a:chOff x="0" y="0"/>
          <a:chExt cx="0" cy="0"/>
        </a:xfrm>
      </p:grpSpPr>
      <p:sp>
        <p:nvSpPr>
          <p:cNvPr id="66" name="Google Shape;66;p11"/>
          <p:cNvSpPr txBox="1"/>
          <p:nvPr>
            <p:ph hasCustomPrompt="1" type="title"/>
          </p:nvPr>
        </p:nvSpPr>
        <p:spPr>
          <a:xfrm>
            <a:off x="713225" y="1497763"/>
            <a:ext cx="7717500" cy="164430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0"/>
              <a:buNone/>
              <a:defRPr sz="12000">
                <a:solidFill>
                  <a:schemeClr val="accen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7" name="Google Shape;67;p11"/>
          <p:cNvSpPr txBox="1"/>
          <p:nvPr>
            <p:ph idx="1" type="subTitle"/>
          </p:nvPr>
        </p:nvSpPr>
        <p:spPr>
          <a:xfrm>
            <a:off x="1514325" y="3278788"/>
            <a:ext cx="6120300" cy="375000"/>
          </a:xfrm>
          <a:prstGeom prst="rect">
            <a:avLst/>
          </a:prstGeom>
        </p:spPr>
        <p:txBody>
          <a:bodyPr anchorCtr="0" anchor="t" bIns="91425" lIns="91425" spcFirstLastPara="1" rIns="91425" wrap="square" tIns="91425">
            <a:noAutofit/>
          </a:bodyPr>
          <a:lstStyle>
            <a:lvl1pPr lvl="0" algn="ctr">
              <a:spcBef>
                <a:spcPts val="0"/>
              </a:spcBef>
              <a:spcAft>
                <a:spcPts val="0"/>
              </a:spcAft>
              <a:buSzPts val="1600"/>
              <a:buNone/>
              <a:defRPr sz="1600"/>
            </a:lvl1pPr>
            <a:lvl2pPr lvl="1" algn="ctr">
              <a:spcBef>
                <a:spcPts val="0"/>
              </a:spcBef>
              <a:spcAft>
                <a:spcPts val="0"/>
              </a:spcAft>
              <a:buSzPts val="1600"/>
              <a:buNone/>
              <a:defRPr sz="1600"/>
            </a:lvl2pPr>
            <a:lvl3pPr lvl="2" algn="ctr">
              <a:spcBef>
                <a:spcPts val="0"/>
              </a:spcBef>
              <a:spcAft>
                <a:spcPts val="0"/>
              </a:spcAft>
              <a:buSzPts val="1600"/>
              <a:buNone/>
              <a:defRPr sz="1600"/>
            </a:lvl3pPr>
            <a:lvl4pPr lvl="3" algn="ctr">
              <a:spcBef>
                <a:spcPts val="0"/>
              </a:spcBef>
              <a:spcAft>
                <a:spcPts val="0"/>
              </a:spcAft>
              <a:buSzPts val="1600"/>
              <a:buNone/>
              <a:defRPr sz="1600"/>
            </a:lvl4pPr>
            <a:lvl5pPr lvl="4" algn="ctr">
              <a:spcBef>
                <a:spcPts val="0"/>
              </a:spcBef>
              <a:spcAft>
                <a:spcPts val="0"/>
              </a:spcAft>
              <a:buSzPts val="1600"/>
              <a:buNone/>
              <a:defRPr sz="1600"/>
            </a:lvl5pPr>
            <a:lvl6pPr lvl="5" algn="ctr">
              <a:spcBef>
                <a:spcPts val="0"/>
              </a:spcBef>
              <a:spcAft>
                <a:spcPts val="0"/>
              </a:spcAft>
              <a:buSzPts val="1600"/>
              <a:buNone/>
              <a:defRPr sz="1600"/>
            </a:lvl6pPr>
            <a:lvl7pPr lvl="6" algn="ctr">
              <a:spcBef>
                <a:spcPts val="0"/>
              </a:spcBef>
              <a:spcAft>
                <a:spcPts val="0"/>
              </a:spcAft>
              <a:buSzPts val="1600"/>
              <a:buNone/>
              <a:defRPr sz="1600"/>
            </a:lvl7pPr>
            <a:lvl8pPr lvl="7" algn="ctr">
              <a:spcBef>
                <a:spcPts val="0"/>
              </a:spcBef>
              <a:spcAft>
                <a:spcPts val="0"/>
              </a:spcAft>
              <a:buSzPts val="1600"/>
              <a:buNone/>
              <a:defRPr sz="1600"/>
            </a:lvl8pPr>
            <a:lvl9pPr lvl="8" algn="ctr">
              <a:spcBef>
                <a:spcPts val="0"/>
              </a:spcBef>
              <a:spcAft>
                <a:spcPts val="0"/>
              </a:spcAft>
              <a:buSzPts val="1600"/>
              <a:buNone/>
              <a:defRPr sz="1600"/>
            </a:lvl9pPr>
          </a:lstStyle>
          <a:p/>
        </p:txBody>
      </p:sp>
      <p:cxnSp>
        <p:nvCxnSpPr>
          <p:cNvPr id="68" name="Google Shape;68;p11"/>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69" name="Google Shape;69;p11"/>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70" name="Google Shape;70;p11"/>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71" name="Google Shape;71;p11"/>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
  <p:cSld name="CUSTOM">
    <p:spTree>
      <p:nvGrpSpPr>
        <p:cNvPr id="73" name="Shape 73"/>
        <p:cNvGrpSpPr/>
        <p:nvPr/>
      </p:nvGrpSpPr>
      <p:grpSpPr>
        <a:xfrm>
          <a:off x="0" y="0"/>
          <a:ext cx="0" cy="0"/>
          <a:chOff x="0" y="0"/>
          <a:chExt cx="0" cy="0"/>
        </a:xfrm>
      </p:grpSpPr>
      <p:sp>
        <p:nvSpPr>
          <p:cNvPr id="74" name="Google Shape;74;p13"/>
          <p:cNvSpPr txBox="1"/>
          <p:nvPr>
            <p:ph type="title"/>
          </p:nvPr>
        </p:nvSpPr>
        <p:spPr>
          <a:xfrm>
            <a:off x="713225" y="445025"/>
            <a:ext cx="35838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75" name="Google Shape;75;p13"/>
          <p:cNvSpPr txBox="1"/>
          <p:nvPr>
            <p:ph idx="1" type="subTitle"/>
          </p:nvPr>
        </p:nvSpPr>
        <p:spPr>
          <a:xfrm>
            <a:off x="5001000" y="1942925"/>
            <a:ext cx="24861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400">
                <a:latin typeface="Vidaloka"/>
                <a:ea typeface="Vidaloka"/>
                <a:cs typeface="Vidaloka"/>
                <a:sym typeface="Vidaloka"/>
              </a:defRPr>
            </a:lvl1pPr>
            <a:lvl2pPr lvl="1" rtl="0" algn="ctr">
              <a:spcBef>
                <a:spcPts val="0"/>
              </a:spcBef>
              <a:spcAft>
                <a:spcPts val="0"/>
              </a:spcAft>
              <a:buSzPts val="2100"/>
              <a:buNone/>
              <a:defRPr b="1" sz="2100"/>
            </a:lvl2pPr>
            <a:lvl3pPr lvl="2" rtl="0" algn="ctr">
              <a:spcBef>
                <a:spcPts val="0"/>
              </a:spcBef>
              <a:spcAft>
                <a:spcPts val="0"/>
              </a:spcAft>
              <a:buSzPts val="2100"/>
              <a:buNone/>
              <a:defRPr b="1" sz="2100"/>
            </a:lvl3pPr>
            <a:lvl4pPr lvl="3" rtl="0" algn="ctr">
              <a:spcBef>
                <a:spcPts val="0"/>
              </a:spcBef>
              <a:spcAft>
                <a:spcPts val="0"/>
              </a:spcAft>
              <a:buSzPts val="2100"/>
              <a:buNone/>
              <a:defRPr b="1" sz="2100"/>
            </a:lvl4pPr>
            <a:lvl5pPr lvl="4" rtl="0" algn="ctr">
              <a:spcBef>
                <a:spcPts val="0"/>
              </a:spcBef>
              <a:spcAft>
                <a:spcPts val="0"/>
              </a:spcAft>
              <a:buSzPts val="2100"/>
              <a:buNone/>
              <a:defRPr b="1" sz="2100"/>
            </a:lvl5pPr>
            <a:lvl6pPr lvl="5" rtl="0" algn="ctr">
              <a:spcBef>
                <a:spcPts val="0"/>
              </a:spcBef>
              <a:spcAft>
                <a:spcPts val="0"/>
              </a:spcAft>
              <a:buSzPts val="2100"/>
              <a:buNone/>
              <a:defRPr b="1" sz="2100"/>
            </a:lvl6pPr>
            <a:lvl7pPr lvl="6" rtl="0" algn="ctr">
              <a:spcBef>
                <a:spcPts val="0"/>
              </a:spcBef>
              <a:spcAft>
                <a:spcPts val="0"/>
              </a:spcAft>
              <a:buSzPts val="2100"/>
              <a:buNone/>
              <a:defRPr b="1" sz="2100"/>
            </a:lvl7pPr>
            <a:lvl8pPr lvl="7" rtl="0" algn="ctr">
              <a:spcBef>
                <a:spcPts val="0"/>
              </a:spcBef>
              <a:spcAft>
                <a:spcPts val="0"/>
              </a:spcAft>
              <a:buSzPts val="2100"/>
              <a:buNone/>
              <a:defRPr b="1" sz="2100"/>
            </a:lvl8pPr>
            <a:lvl9pPr lvl="8" rtl="0" algn="ctr">
              <a:spcBef>
                <a:spcPts val="0"/>
              </a:spcBef>
              <a:spcAft>
                <a:spcPts val="0"/>
              </a:spcAft>
              <a:buSzPts val="2100"/>
              <a:buNone/>
              <a:defRPr b="1" sz="2100"/>
            </a:lvl9pPr>
          </a:lstStyle>
          <a:p/>
        </p:txBody>
      </p:sp>
      <p:sp>
        <p:nvSpPr>
          <p:cNvPr id="76" name="Google Shape;76;p13"/>
          <p:cNvSpPr txBox="1"/>
          <p:nvPr>
            <p:ph idx="2" type="subTitle"/>
          </p:nvPr>
        </p:nvSpPr>
        <p:spPr>
          <a:xfrm>
            <a:off x="5001000" y="2255100"/>
            <a:ext cx="2486100" cy="61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77" name="Google Shape;77;p13"/>
          <p:cNvSpPr txBox="1"/>
          <p:nvPr>
            <p:ph idx="3" type="subTitle"/>
          </p:nvPr>
        </p:nvSpPr>
        <p:spPr>
          <a:xfrm>
            <a:off x="1655200" y="1942925"/>
            <a:ext cx="24861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400">
                <a:latin typeface="Vidaloka"/>
                <a:ea typeface="Vidaloka"/>
                <a:cs typeface="Vidaloka"/>
                <a:sym typeface="Vidaloka"/>
              </a:defRPr>
            </a:lvl1pPr>
            <a:lvl2pPr lvl="1" rtl="0" algn="ctr">
              <a:spcBef>
                <a:spcPts val="0"/>
              </a:spcBef>
              <a:spcAft>
                <a:spcPts val="0"/>
              </a:spcAft>
              <a:buSzPts val="2100"/>
              <a:buNone/>
              <a:defRPr b="1" sz="2100"/>
            </a:lvl2pPr>
            <a:lvl3pPr lvl="2" rtl="0" algn="ctr">
              <a:spcBef>
                <a:spcPts val="0"/>
              </a:spcBef>
              <a:spcAft>
                <a:spcPts val="0"/>
              </a:spcAft>
              <a:buSzPts val="2100"/>
              <a:buNone/>
              <a:defRPr b="1" sz="2100"/>
            </a:lvl3pPr>
            <a:lvl4pPr lvl="3" rtl="0" algn="ctr">
              <a:spcBef>
                <a:spcPts val="0"/>
              </a:spcBef>
              <a:spcAft>
                <a:spcPts val="0"/>
              </a:spcAft>
              <a:buSzPts val="2100"/>
              <a:buNone/>
              <a:defRPr b="1" sz="2100"/>
            </a:lvl4pPr>
            <a:lvl5pPr lvl="4" rtl="0" algn="ctr">
              <a:spcBef>
                <a:spcPts val="0"/>
              </a:spcBef>
              <a:spcAft>
                <a:spcPts val="0"/>
              </a:spcAft>
              <a:buSzPts val="2100"/>
              <a:buNone/>
              <a:defRPr b="1" sz="2100"/>
            </a:lvl5pPr>
            <a:lvl6pPr lvl="5" rtl="0" algn="ctr">
              <a:spcBef>
                <a:spcPts val="0"/>
              </a:spcBef>
              <a:spcAft>
                <a:spcPts val="0"/>
              </a:spcAft>
              <a:buSzPts val="2100"/>
              <a:buNone/>
              <a:defRPr b="1" sz="2100"/>
            </a:lvl6pPr>
            <a:lvl7pPr lvl="6" rtl="0" algn="ctr">
              <a:spcBef>
                <a:spcPts val="0"/>
              </a:spcBef>
              <a:spcAft>
                <a:spcPts val="0"/>
              </a:spcAft>
              <a:buSzPts val="2100"/>
              <a:buNone/>
              <a:defRPr b="1" sz="2100"/>
            </a:lvl7pPr>
            <a:lvl8pPr lvl="7" rtl="0" algn="ctr">
              <a:spcBef>
                <a:spcPts val="0"/>
              </a:spcBef>
              <a:spcAft>
                <a:spcPts val="0"/>
              </a:spcAft>
              <a:buSzPts val="2100"/>
              <a:buNone/>
              <a:defRPr b="1" sz="2100"/>
            </a:lvl8pPr>
            <a:lvl9pPr lvl="8" rtl="0" algn="ctr">
              <a:spcBef>
                <a:spcPts val="0"/>
              </a:spcBef>
              <a:spcAft>
                <a:spcPts val="0"/>
              </a:spcAft>
              <a:buSzPts val="2100"/>
              <a:buNone/>
              <a:defRPr b="1" sz="2100"/>
            </a:lvl9pPr>
          </a:lstStyle>
          <a:p/>
        </p:txBody>
      </p:sp>
      <p:sp>
        <p:nvSpPr>
          <p:cNvPr id="78" name="Google Shape;78;p13"/>
          <p:cNvSpPr txBox="1"/>
          <p:nvPr>
            <p:ph idx="4" type="subTitle"/>
          </p:nvPr>
        </p:nvSpPr>
        <p:spPr>
          <a:xfrm>
            <a:off x="1655200" y="2255100"/>
            <a:ext cx="2486100" cy="61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79" name="Google Shape;79;p13"/>
          <p:cNvSpPr txBox="1"/>
          <p:nvPr>
            <p:ph idx="5" type="subTitle"/>
          </p:nvPr>
        </p:nvSpPr>
        <p:spPr>
          <a:xfrm>
            <a:off x="5001000" y="3723950"/>
            <a:ext cx="24861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400">
                <a:latin typeface="Vidaloka"/>
                <a:ea typeface="Vidaloka"/>
                <a:cs typeface="Vidaloka"/>
                <a:sym typeface="Vidaloka"/>
              </a:defRPr>
            </a:lvl1pPr>
            <a:lvl2pPr lvl="1" rtl="0" algn="ctr">
              <a:spcBef>
                <a:spcPts val="0"/>
              </a:spcBef>
              <a:spcAft>
                <a:spcPts val="0"/>
              </a:spcAft>
              <a:buSzPts val="2100"/>
              <a:buNone/>
              <a:defRPr b="1" sz="2100"/>
            </a:lvl2pPr>
            <a:lvl3pPr lvl="2" rtl="0" algn="ctr">
              <a:spcBef>
                <a:spcPts val="0"/>
              </a:spcBef>
              <a:spcAft>
                <a:spcPts val="0"/>
              </a:spcAft>
              <a:buSzPts val="2100"/>
              <a:buNone/>
              <a:defRPr b="1" sz="2100"/>
            </a:lvl3pPr>
            <a:lvl4pPr lvl="3" rtl="0" algn="ctr">
              <a:spcBef>
                <a:spcPts val="0"/>
              </a:spcBef>
              <a:spcAft>
                <a:spcPts val="0"/>
              </a:spcAft>
              <a:buSzPts val="2100"/>
              <a:buNone/>
              <a:defRPr b="1" sz="2100"/>
            </a:lvl4pPr>
            <a:lvl5pPr lvl="4" rtl="0" algn="ctr">
              <a:spcBef>
                <a:spcPts val="0"/>
              </a:spcBef>
              <a:spcAft>
                <a:spcPts val="0"/>
              </a:spcAft>
              <a:buSzPts val="2100"/>
              <a:buNone/>
              <a:defRPr b="1" sz="2100"/>
            </a:lvl5pPr>
            <a:lvl6pPr lvl="5" rtl="0" algn="ctr">
              <a:spcBef>
                <a:spcPts val="0"/>
              </a:spcBef>
              <a:spcAft>
                <a:spcPts val="0"/>
              </a:spcAft>
              <a:buSzPts val="2100"/>
              <a:buNone/>
              <a:defRPr b="1" sz="2100"/>
            </a:lvl6pPr>
            <a:lvl7pPr lvl="6" rtl="0" algn="ctr">
              <a:spcBef>
                <a:spcPts val="0"/>
              </a:spcBef>
              <a:spcAft>
                <a:spcPts val="0"/>
              </a:spcAft>
              <a:buSzPts val="2100"/>
              <a:buNone/>
              <a:defRPr b="1" sz="2100"/>
            </a:lvl7pPr>
            <a:lvl8pPr lvl="7" rtl="0" algn="ctr">
              <a:spcBef>
                <a:spcPts val="0"/>
              </a:spcBef>
              <a:spcAft>
                <a:spcPts val="0"/>
              </a:spcAft>
              <a:buSzPts val="2100"/>
              <a:buNone/>
              <a:defRPr b="1" sz="2100"/>
            </a:lvl8pPr>
            <a:lvl9pPr lvl="8" rtl="0" algn="ctr">
              <a:spcBef>
                <a:spcPts val="0"/>
              </a:spcBef>
              <a:spcAft>
                <a:spcPts val="0"/>
              </a:spcAft>
              <a:buSzPts val="2100"/>
              <a:buNone/>
              <a:defRPr b="1" sz="2100"/>
            </a:lvl9pPr>
          </a:lstStyle>
          <a:p/>
        </p:txBody>
      </p:sp>
      <p:sp>
        <p:nvSpPr>
          <p:cNvPr id="80" name="Google Shape;80;p13"/>
          <p:cNvSpPr txBox="1"/>
          <p:nvPr>
            <p:ph idx="6" type="subTitle"/>
          </p:nvPr>
        </p:nvSpPr>
        <p:spPr>
          <a:xfrm>
            <a:off x="5001000" y="4036125"/>
            <a:ext cx="2486100" cy="61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1" name="Google Shape;81;p13"/>
          <p:cNvSpPr txBox="1"/>
          <p:nvPr>
            <p:ph idx="7" type="subTitle"/>
          </p:nvPr>
        </p:nvSpPr>
        <p:spPr>
          <a:xfrm>
            <a:off x="1655200" y="3723950"/>
            <a:ext cx="24861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400">
                <a:latin typeface="Vidaloka"/>
                <a:ea typeface="Vidaloka"/>
                <a:cs typeface="Vidaloka"/>
                <a:sym typeface="Vidaloka"/>
              </a:defRPr>
            </a:lvl1pPr>
            <a:lvl2pPr lvl="1" rtl="0" algn="ctr">
              <a:spcBef>
                <a:spcPts val="0"/>
              </a:spcBef>
              <a:spcAft>
                <a:spcPts val="0"/>
              </a:spcAft>
              <a:buSzPts val="2100"/>
              <a:buNone/>
              <a:defRPr b="1" sz="2100"/>
            </a:lvl2pPr>
            <a:lvl3pPr lvl="2" rtl="0" algn="ctr">
              <a:spcBef>
                <a:spcPts val="0"/>
              </a:spcBef>
              <a:spcAft>
                <a:spcPts val="0"/>
              </a:spcAft>
              <a:buSzPts val="2100"/>
              <a:buNone/>
              <a:defRPr b="1" sz="2100"/>
            </a:lvl3pPr>
            <a:lvl4pPr lvl="3" rtl="0" algn="ctr">
              <a:spcBef>
                <a:spcPts val="0"/>
              </a:spcBef>
              <a:spcAft>
                <a:spcPts val="0"/>
              </a:spcAft>
              <a:buSzPts val="2100"/>
              <a:buNone/>
              <a:defRPr b="1" sz="2100"/>
            </a:lvl4pPr>
            <a:lvl5pPr lvl="4" rtl="0" algn="ctr">
              <a:spcBef>
                <a:spcPts val="0"/>
              </a:spcBef>
              <a:spcAft>
                <a:spcPts val="0"/>
              </a:spcAft>
              <a:buSzPts val="2100"/>
              <a:buNone/>
              <a:defRPr b="1" sz="2100"/>
            </a:lvl5pPr>
            <a:lvl6pPr lvl="5" rtl="0" algn="ctr">
              <a:spcBef>
                <a:spcPts val="0"/>
              </a:spcBef>
              <a:spcAft>
                <a:spcPts val="0"/>
              </a:spcAft>
              <a:buSzPts val="2100"/>
              <a:buNone/>
              <a:defRPr b="1" sz="2100"/>
            </a:lvl6pPr>
            <a:lvl7pPr lvl="6" rtl="0" algn="ctr">
              <a:spcBef>
                <a:spcPts val="0"/>
              </a:spcBef>
              <a:spcAft>
                <a:spcPts val="0"/>
              </a:spcAft>
              <a:buSzPts val="2100"/>
              <a:buNone/>
              <a:defRPr b="1" sz="2100"/>
            </a:lvl7pPr>
            <a:lvl8pPr lvl="7" rtl="0" algn="ctr">
              <a:spcBef>
                <a:spcPts val="0"/>
              </a:spcBef>
              <a:spcAft>
                <a:spcPts val="0"/>
              </a:spcAft>
              <a:buSzPts val="2100"/>
              <a:buNone/>
              <a:defRPr b="1" sz="2100"/>
            </a:lvl8pPr>
            <a:lvl9pPr lvl="8" rtl="0" algn="ctr">
              <a:spcBef>
                <a:spcPts val="0"/>
              </a:spcBef>
              <a:spcAft>
                <a:spcPts val="0"/>
              </a:spcAft>
              <a:buSzPts val="2100"/>
              <a:buNone/>
              <a:defRPr b="1" sz="2100"/>
            </a:lvl9pPr>
          </a:lstStyle>
          <a:p/>
        </p:txBody>
      </p:sp>
      <p:sp>
        <p:nvSpPr>
          <p:cNvPr id="82" name="Google Shape;82;p13"/>
          <p:cNvSpPr txBox="1"/>
          <p:nvPr>
            <p:ph idx="8" type="subTitle"/>
          </p:nvPr>
        </p:nvSpPr>
        <p:spPr>
          <a:xfrm>
            <a:off x="1655250" y="4036125"/>
            <a:ext cx="2486100" cy="61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3" name="Google Shape;83;p13"/>
          <p:cNvSpPr txBox="1"/>
          <p:nvPr>
            <p:ph hasCustomPrompt="1" idx="9" type="title"/>
          </p:nvPr>
        </p:nvSpPr>
        <p:spPr>
          <a:xfrm>
            <a:off x="2378650" y="1303588"/>
            <a:ext cx="1039200" cy="667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4000"/>
              <a:buNone/>
              <a:defRPr sz="3800">
                <a:solidFill>
                  <a:schemeClr val="accent1"/>
                </a:solidFill>
              </a:defRPr>
            </a:lvl1pPr>
            <a:lvl2pPr lvl="1" rtl="0" algn="ctr">
              <a:spcBef>
                <a:spcPts val="0"/>
              </a:spcBef>
              <a:spcAft>
                <a:spcPts val="0"/>
              </a:spcAft>
              <a:buClr>
                <a:schemeClr val="dk2"/>
              </a:buClr>
              <a:buSzPts val="4000"/>
              <a:buNone/>
              <a:defRPr sz="4000">
                <a:solidFill>
                  <a:schemeClr val="dk2"/>
                </a:solidFill>
              </a:defRPr>
            </a:lvl2pPr>
            <a:lvl3pPr lvl="2" rtl="0" algn="ctr">
              <a:spcBef>
                <a:spcPts val="0"/>
              </a:spcBef>
              <a:spcAft>
                <a:spcPts val="0"/>
              </a:spcAft>
              <a:buClr>
                <a:schemeClr val="dk2"/>
              </a:buClr>
              <a:buSzPts val="4000"/>
              <a:buNone/>
              <a:defRPr sz="4000">
                <a:solidFill>
                  <a:schemeClr val="dk2"/>
                </a:solidFill>
              </a:defRPr>
            </a:lvl3pPr>
            <a:lvl4pPr lvl="3" rtl="0" algn="ctr">
              <a:spcBef>
                <a:spcPts val="0"/>
              </a:spcBef>
              <a:spcAft>
                <a:spcPts val="0"/>
              </a:spcAft>
              <a:buClr>
                <a:schemeClr val="dk2"/>
              </a:buClr>
              <a:buSzPts val="4000"/>
              <a:buNone/>
              <a:defRPr sz="4000">
                <a:solidFill>
                  <a:schemeClr val="dk2"/>
                </a:solidFill>
              </a:defRPr>
            </a:lvl4pPr>
            <a:lvl5pPr lvl="4" rtl="0" algn="ctr">
              <a:spcBef>
                <a:spcPts val="0"/>
              </a:spcBef>
              <a:spcAft>
                <a:spcPts val="0"/>
              </a:spcAft>
              <a:buClr>
                <a:schemeClr val="dk2"/>
              </a:buClr>
              <a:buSzPts val="4000"/>
              <a:buNone/>
              <a:defRPr sz="4000">
                <a:solidFill>
                  <a:schemeClr val="dk2"/>
                </a:solidFill>
              </a:defRPr>
            </a:lvl5pPr>
            <a:lvl6pPr lvl="5" rtl="0" algn="ctr">
              <a:spcBef>
                <a:spcPts val="0"/>
              </a:spcBef>
              <a:spcAft>
                <a:spcPts val="0"/>
              </a:spcAft>
              <a:buClr>
                <a:schemeClr val="dk2"/>
              </a:buClr>
              <a:buSzPts val="4000"/>
              <a:buNone/>
              <a:defRPr sz="4000">
                <a:solidFill>
                  <a:schemeClr val="dk2"/>
                </a:solidFill>
              </a:defRPr>
            </a:lvl6pPr>
            <a:lvl7pPr lvl="6" rtl="0" algn="ctr">
              <a:spcBef>
                <a:spcPts val="0"/>
              </a:spcBef>
              <a:spcAft>
                <a:spcPts val="0"/>
              </a:spcAft>
              <a:buClr>
                <a:schemeClr val="dk2"/>
              </a:buClr>
              <a:buSzPts val="4000"/>
              <a:buNone/>
              <a:defRPr sz="4000">
                <a:solidFill>
                  <a:schemeClr val="dk2"/>
                </a:solidFill>
              </a:defRPr>
            </a:lvl7pPr>
            <a:lvl8pPr lvl="7" rtl="0" algn="ctr">
              <a:spcBef>
                <a:spcPts val="0"/>
              </a:spcBef>
              <a:spcAft>
                <a:spcPts val="0"/>
              </a:spcAft>
              <a:buClr>
                <a:schemeClr val="dk2"/>
              </a:buClr>
              <a:buSzPts val="4000"/>
              <a:buNone/>
              <a:defRPr sz="4000">
                <a:solidFill>
                  <a:schemeClr val="dk2"/>
                </a:solidFill>
              </a:defRPr>
            </a:lvl8pPr>
            <a:lvl9pPr lvl="8" rtl="0" algn="ctr">
              <a:spcBef>
                <a:spcPts val="0"/>
              </a:spcBef>
              <a:spcAft>
                <a:spcPts val="0"/>
              </a:spcAft>
              <a:buClr>
                <a:schemeClr val="dk2"/>
              </a:buClr>
              <a:buSzPts val="4000"/>
              <a:buNone/>
              <a:defRPr sz="4000">
                <a:solidFill>
                  <a:schemeClr val="dk2"/>
                </a:solidFill>
              </a:defRPr>
            </a:lvl9pPr>
          </a:lstStyle>
          <a:p>
            <a:r>
              <a:t>xx%</a:t>
            </a:r>
          </a:p>
        </p:txBody>
      </p:sp>
      <p:sp>
        <p:nvSpPr>
          <p:cNvPr id="84" name="Google Shape;84;p13"/>
          <p:cNvSpPr txBox="1"/>
          <p:nvPr>
            <p:ph hasCustomPrompt="1" idx="13" type="title"/>
          </p:nvPr>
        </p:nvSpPr>
        <p:spPr>
          <a:xfrm>
            <a:off x="5724450" y="1303588"/>
            <a:ext cx="1039200" cy="667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4000"/>
              <a:buNone/>
              <a:defRPr sz="3800">
                <a:solidFill>
                  <a:schemeClr val="accent1"/>
                </a:solidFill>
              </a:defRPr>
            </a:lvl1pPr>
            <a:lvl2pPr lvl="1" rtl="0" algn="ctr">
              <a:spcBef>
                <a:spcPts val="0"/>
              </a:spcBef>
              <a:spcAft>
                <a:spcPts val="0"/>
              </a:spcAft>
              <a:buClr>
                <a:schemeClr val="dk2"/>
              </a:buClr>
              <a:buSzPts val="4000"/>
              <a:buNone/>
              <a:defRPr sz="4000">
                <a:solidFill>
                  <a:schemeClr val="dk2"/>
                </a:solidFill>
              </a:defRPr>
            </a:lvl2pPr>
            <a:lvl3pPr lvl="2" rtl="0" algn="ctr">
              <a:spcBef>
                <a:spcPts val="0"/>
              </a:spcBef>
              <a:spcAft>
                <a:spcPts val="0"/>
              </a:spcAft>
              <a:buClr>
                <a:schemeClr val="dk2"/>
              </a:buClr>
              <a:buSzPts val="4000"/>
              <a:buNone/>
              <a:defRPr sz="4000">
                <a:solidFill>
                  <a:schemeClr val="dk2"/>
                </a:solidFill>
              </a:defRPr>
            </a:lvl3pPr>
            <a:lvl4pPr lvl="3" rtl="0" algn="ctr">
              <a:spcBef>
                <a:spcPts val="0"/>
              </a:spcBef>
              <a:spcAft>
                <a:spcPts val="0"/>
              </a:spcAft>
              <a:buClr>
                <a:schemeClr val="dk2"/>
              </a:buClr>
              <a:buSzPts val="4000"/>
              <a:buNone/>
              <a:defRPr sz="4000">
                <a:solidFill>
                  <a:schemeClr val="dk2"/>
                </a:solidFill>
              </a:defRPr>
            </a:lvl4pPr>
            <a:lvl5pPr lvl="4" rtl="0" algn="ctr">
              <a:spcBef>
                <a:spcPts val="0"/>
              </a:spcBef>
              <a:spcAft>
                <a:spcPts val="0"/>
              </a:spcAft>
              <a:buClr>
                <a:schemeClr val="dk2"/>
              </a:buClr>
              <a:buSzPts val="4000"/>
              <a:buNone/>
              <a:defRPr sz="4000">
                <a:solidFill>
                  <a:schemeClr val="dk2"/>
                </a:solidFill>
              </a:defRPr>
            </a:lvl5pPr>
            <a:lvl6pPr lvl="5" rtl="0" algn="ctr">
              <a:spcBef>
                <a:spcPts val="0"/>
              </a:spcBef>
              <a:spcAft>
                <a:spcPts val="0"/>
              </a:spcAft>
              <a:buClr>
                <a:schemeClr val="dk2"/>
              </a:buClr>
              <a:buSzPts val="4000"/>
              <a:buNone/>
              <a:defRPr sz="4000">
                <a:solidFill>
                  <a:schemeClr val="dk2"/>
                </a:solidFill>
              </a:defRPr>
            </a:lvl6pPr>
            <a:lvl7pPr lvl="6" rtl="0" algn="ctr">
              <a:spcBef>
                <a:spcPts val="0"/>
              </a:spcBef>
              <a:spcAft>
                <a:spcPts val="0"/>
              </a:spcAft>
              <a:buClr>
                <a:schemeClr val="dk2"/>
              </a:buClr>
              <a:buSzPts val="4000"/>
              <a:buNone/>
              <a:defRPr sz="4000">
                <a:solidFill>
                  <a:schemeClr val="dk2"/>
                </a:solidFill>
              </a:defRPr>
            </a:lvl7pPr>
            <a:lvl8pPr lvl="7" rtl="0" algn="ctr">
              <a:spcBef>
                <a:spcPts val="0"/>
              </a:spcBef>
              <a:spcAft>
                <a:spcPts val="0"/>
              </a:spcAft>
              <a:buClr>
                <a:schemeClr val="dk2"/>
              </a:buClr>
              <a:buSzPts val="4000"/>
              <a:buNone/>
              <a:defRPr sz="4000">
                <a:solidFill>
                  <a:schemeClr val="dk2"/>
                </a:solidFill>
              </a:defRPr>
            </a:lvl8pPr>
            <a:lvl9pPr lvl="8" rtl="0" algn="ctr">
              <a:spcBef>
                <a:spcPts val="0"/>
              </a:spcBef>
              <a:spcAft>
                <a:spcPts val="0"/>
              </a:spcAft>
              <a:buClr>
                <a:schemeClr val="dk2"/>
              </a:buClr>
              <a:buSzPts val="4000"/>
              <a:buNone/>
              <a:defRPr sz="4000">
                <a:solidFill>
                  <a:schemeClr val="dk2"/>
                </a:solidFill>
              </a:defRPr>
            </a:lvl9pPr>
          </a:lstStyle>
          <a:p>
            <a:r>
              <a:t>xx%</a:t>
            </a:r>
          </a:p>
        </p:txBody>
      </p:sp>
      <p:sp>
        <p:nvSpPr>
          <p:cNvPr id="85" name="Google Shape;85;p13"/>
          <p:cNvSpPr txBox="1"/>
          <p:nvPr>
            <p:ph hasCustomPrompt="1" idx="14" type="title"/>
          </p:nvPr>
        </p:nvSpPr>
        <p:spPr>
          <a:xfrm>
            <a:off x="2378700" y="3082738"/>
            <a:ext cx="1039200" cy="667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4000"/>
              <a:buNone/>
              <a:defRPr sz="3800">
                <a:solidFill>
                  <a:schemeClr val="accent1"/>
                </a:solidFill>
              </a:defRPr>
            </a:lvl1pPr>
            <a:lvl2pPr lvl="1" rtl="0" algn="ctr">
              <a:spcBef>
                <a:spcPts val="0"/>
              </a:spcBef>
              <a:spcAft>
                <a:spcPts val="0"/>
              </a:spcAft>
              <a:buClr>
                <a:schemeClr val="dk2"/>
              </a:buClr>
              <a:buSzPts val="4000"/>
              <a:buNone/>
              <a:defRPr sz="4000">
                <a:solidFill>
                  <a:schemeClr val="dk2"/>
                </a:solidFill>
              </a:defRPr>
            </a:lvl2pPr>
            <a:lvl3pPr lvl="2" rtl="0" algn="ctr">
              <a:spcBef>
                <a:spcPts val="0"/>
              </a:spcBef>
              <a:spcAft>
                <a:spcPts val="0"/>
              </a:spcAft>
              <a:buClr>
                <a:schemeClr val="dk2"/>
              </a:buClr>
              <a:buSzPts val="4000"/>
              <a:buNone/>
              <a:defRPr sz="4000">
                <a:solidFill>
                  <a:schemeClr val="dk2"/>
                </a:solidFill>
              </a:defRPr>
            </a:lvl3pPr>
            <a:lvl4pPr lvl="3" rtl="0" algn="ctr">
              <a:spcBef>
                <a:spcPts val="0"/>
              </a:spcBef>
              <a:spcAft>
                <a:spcPts val="0"/>
              </a:spcAft>
              <a:buClr>
                <a:schemeClr val="dk2"/>
              </a:buClr>
              <a:buSzPts val="4000"/>
              <a:buNone/>
              <a:defRPr sz="4000">
                <a:solidFill>
                  <a:schemeClr val="dk2"/>
                </a:solidFill>
              </a:defRPr>
            </a:lvl4pPr>
            <a:lvl5pPr lvl="4" rtl="0" algn="ctr">
              <a:spcBef>
                <a:spcPts val="0"/>
              </a:spcBef>
              <a:spcAft>
                <a:spcPts val="0"/>
              </a:spcAft>
              <a:buClr>
                <a:schemeClr val="dk2"/>
              </a:buClr>
              <a:buSzPts val="4000"/>
              <a:buNone/>
              <a:defRPr sz="4000">
                <a:solidFill>
                  <a:schemeClr val="dk2"/>
                </a:solidFill>
              </a:defRPr>
            </a:lvl5pPr>
            <a:lvl6pPr lvl="5" rtl="0" algn="ctr">
              <a:spcBef>
                <a:spcPts val="0"/>
              </a:spcBef>
              <a:spcAft>
                <a:spcPts val="0"/>
              </a:spcAft>
              <a:buClr>
                <a:schemeClr val="dk2"/>
              </a:buClr>
              <a:buSzPts val="4000"/>
              <a:buNone/>
              <a:defRPr sz="4000">
                <a:solidFill>
                  <a:schemeClr val="dk2"/>
                </a:solidFill>
              </a:defRPr>
            </a:lvl6pPr>
            <a:lvl7pPr lvl="6" rtl="0" algn="ctr">
              <a:spcBef>
                <a:spcPts val="0"/>
              </a:spcBef>
              <a:spcAft>
                <a:spcPts val="0"/>
              </a:spcAft>
              <a:buClr>
                <a:schemeClr val="dk2"/>
              </a:buClr>
              <a:buSzPts val="4000"/>
              <a:buNone/>
              <a:defRPr sz="4000">
                <a:solidFill>
                  <a:schemeClr val="dk2"/>
                </a:solidFill>
              </a:defRPr>
            </a:lvl7pPr>
            <a:lvl8pPr lvl="7" rtl="0" algn="ctr">
              <a:spcBef>
                <a:spcPts val="0"/>
              </a:spcBef>
              <a:spcAft>
                <a:spcPts val="0"/>
              </a:spcAft>
              <a:buClr>
                <a:schemeClr val="dk2"/>
              </a:buClr>
              <a:buSzPts val="4000"/>
              <a:buNone/>
              <a:defRPr sz="4000">
                <a:solidFill>
                  <a:schemeClr val="dk2"/>
                </a:solidFill>
              </a:defRPr>
            </a:lvl8pPr>
            <a:lvl9pPr lvl="8" rtl="0" algn="ctr">
              <a:spcBef>
                <a:spcPts val="0"/>
              </a:spcBef>
              <a:spcAft>
                <a:spcPts val="0"/>
              </a:spcAft>
              <a:buClr>
                <a:schemeClr val="dk2"/>
              </a:buClr>
              <a:buSzPts val="4000"/>
              <a:buNone/>
              <a:defRPr sz="4000">
                <a:solidFill>
                  <a:schemeClr val="dk2"/>
                </a:solidFill>
              </a:defRPr>
            </a:lvl9pPr>
          </a:lstStyle>
          <a:p>
            <a:r>
              <a:t>xx%</a:t>
            </a:r>
          </a:p>
        </p:txBody>
      </p:sp>
      <p:sp>
        <p:nvSpPr>
          <p:cNvPr id="86" name="Google Shape;86;p13"/>
          <p:cNvSpPr txBox="1"/>
          <p:nvPr>
            <p:ph hasCustomPrompt="1" idx="15" type="title"/>
          </p:nvPr>
        </p:nvSpPr>
        <p:spPr>
          <a:xfrm>
            <a:off x="5724450" y="3082738"/>
            <a:ext cx="1039200" cy="667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4000"/>
              <a:buNone/>
              <a:defRPr sz="3800">
                <a:solidFill>
                  <a:schemeClr val="accent1"/>
                </a:solidFill>
              </a:defRPr>
            </a:lvl1pPr>
            <a:lvl2pPr lvl="1" rtl="0" algn="ctr">
              <a:spcBef>
                <a:spcPts val="0"/>
              </a:spcBef>
              <a:spcAft>
                <a:spcPts val="0"/>
              </a:spcAft>
              <a:buClr>
                <a:schemeClr val="dk2"/>
              </a:buClr>
              <a:buSzPts val="4000"/>
              <a:buNone/>
              <a:defRPr sz="4000">
                <a:solidFill>
                  <a:schemeClr val="dk2"/>
                </a:solidFill>
              </a:defRPr>
            </a:lvl2pPr>
            <a:lvl3pPr lvl="2" rtl="0" algn="ctr">
              <a:spcBef>
                <a:spcPts val="0"/>
              </a:spcBef>
              <a:spcAft>
                <a:spcPts val="0"/>
              </a:spcAft>
              <a:buClr>
                <a:schemeClr val="dk2"/>
              </a:buClr>
              <a:buSzPts val="4000"/>
              <a:buNone/>
              <a:defRPr sz="4000">
                <a:solidFill>
                  <a:schemeClr val="dk2"/>
                </a:solidFill>
              </a:defRPr>
            </a:lvl3pPr>
            <a:lvl4pPr lvl="3" rtl="0" algn="ctr">
              <a:spcBef>
                <a:spcPts val="0"/>
              </a:spcBef>
              <a:spcAft>
                <a:spcPts val="0"/>
              </a:spcAft>
              <a:buClr>
                <a:schemeClr val="dk2"/>
              </a:buClr>
              <a:buSzPts val="4000"/>
              <a:buNone/>
              <a:defRPr sz="4000">
                <a:solidFill>
                  <a:schemeClr val="dk2"/>
                </a:solidFill>
              </a:defRPr>
            </a:lvl4pPr>
            <a:lvl5pPr lvl="4" rtl="0" algn="ctr">
              <a:spcBef>
                <a:spcPts val="0"/>
              </a:spcBef>
              <a:spcAft>
                <a:spcPts val="0"/>
              </a:spcAft>
              <a:buClr>
                <a:schemeClr val="dk2"/>
              </a:buClr>
              <a:buSzPts val="4000"/>
              <a:buNone/>
              <a:defRPr sz="4000">
                <a:solidFill>
                  <a:schemeClr val="dk2"/>
                </a:solidFill>
              </a:defRPr>
            </a:lvl5pPr>
            <a:lvl6pPr lvl="5" rtl="0" algn="ctr">
              <a:spcBef>
                <a:spcPts val="0"/>
              </a:spcBef>
              <a:spcAft>
                <a:spcPts val="0"/>
              </a:spcAft>
              <a:buClr>
                <a:schemeClr val="dk2"/>
              </a:buClr>
              <a:buSzPts val="4000"/>
              <a:buNone/>
              <a:defRPr sz="4000">
                <a:solidFill>
                  <a:schemeClr val="dk2"/>
                </a:solidFill>
              </a:defRPr>
            </a:lvl6pPr>
            <a:lvl7pPr lvl="6" rtl="0" algn="ctr">
              <a:spcBef>
                <a:spcPts val="0"/>
              </a:spcBef>
              <a:spcAft>
                <a:spcPts val="0"/>
              </a:spcAft>
              <a:buClr>
                <a:schemeClr val="dk2"/>
              </a:buClr>
              <a:buSzPts val="4000"/>
              <a:buNone/>
              <a:defRPr sz="4000">
                <a:solidFill>
                  <a:schemeClr val="dk2"/>
                </a:solidFill>
              </a:defRPr>
            </a:lvl7pPr>
            <a:lvl8pPr lvl="7" rtl="0" algn="ctr">
              <a:spcBef>
                <a:spcPts val="0"/>
              </a:spcBef>
              <a:spcAft>
                <a:spcPts val="0"/>
              </a:spcAft>
              <a:buClr>
                <a:schemeClr val="dk2"/>
              </a:buClr>
              <a:buSzPts val="4000"/>
              <a:buNone/>
              <a:defRPr sz="4000">
                <a:solidFill>
                  <a:schemeClr val="dk2"/>
                </a:solidFill>
              </a:defRPr>
            </a:lvl8pPr>
            <a:lvl9pPr lvl="8" rtl="0" algn="ctr">
              <a:spcBef>
                <a:spcPts val="0"/>
              </a:spcBef>
              <a:spcAft>
                <a:spcPts val="0"/>
              </a:spcAft>
              <a:buClr>
                <a:schemeClr val="dk2"/>
              </a:buClr>
              <a:buSzPts val="4000"/>
              <a:buNone/>
              <a:defRPr sz="4000">
                <a:solidFill>
                  <a:schemeClr val="dk2"/>
                </a:solidFill>
              </a:defRPr>
            </a:lvl9pPr>
          </a:lstStyle>
          <a:p>
            <a:r>
              <a:t>xx%</a:t>
            </a:r>
          </a:p>
        </p:txBody>
      </p:sp>
      <p:cxnSp>
        <p:nvCxnSpPr>
          <p:cNvPr id="87" name="Google Shape;87;p13"/>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88" name="Google Shape;88;p13"/>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
    <p:spTree>
      <p:nvGrpSpPr>
        <p:cNvPr id="89" name="Shape 89"/>
        <p:cNvGrpSpPr/>
        <p:nvPr/>
      </p:nvGrpSpPr>
      <p:grpSpPr>
        <a:xfrm>
          <a:off x="0" y="0"/>
          <a:ext cx="0" cy="0"/>
          <a:chOff x="0" y="0"/>
          <a:chExt cx="0" cy="0"/>
        </a:xfrm>
      </p:grpSpPr>
      <p:sp>
        <p:nvSpPr>
          <p:cNvPr id="90" name="Google Shape;90;p14"/>
          <p:cNvSpPr txBox="1"/>
          <p:nvPr>
            <p:ph type="title"/>
          </p:nvPr>
        </p:nvSpPr>
        <p:spPr>
          <a:xfrm>
            <a:off x="2410500" y="2932775"/>
            <a:ext cx="4323000" cy="49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a:lvl1pPr>
            <a:lvl2pPr lvl="1" rtl="0" algn="ctr">
              <a:spcBef>
                <a:spcPts val="0"/>
              </a:spcBef>
              <a:spcAft>
                <a:spcPts val="0"/>
              </a:spcAft>
              <a:buSzPts val="4800"/>
              <a:buFont typeface="Crimson Text"/>
              <a:buNone/>
              <a:defRPr sz="4800">
                <a:latin typeface="Crimson Text"/>
                <a:ea typeface="Crimson Text"/>
                <a:cs typeface="Crimson Text"/>
                <a:sym typeface="Crimson Text"/>
              </a:defRPr>
            </a:lvl2pPr>
            <a:lvl3pPr lvl="2" rtl="0" algn="ctr">
              <a:spcBef>
                <a:spcPts val="0"/>
              </a:spcBef>
              <a:spcAft>
                <a:spcPts val="0"/>
              </a:spcAft>
              <a:buSzPts val="4800"/>
              <a:buFont typeface="Crimson Text"/>
              <a:buNone/>
              <a:defRPr sz="4800">
                <a:latin typeface="Crimson Text"/>
                <a:ea typeface="Crimson Text"/>
                <a:cs typeface="Crimson Text"/>
                <a:sym typeface="Crimson Text"/>
              </a:defRPr>
            </a:lvl3pPr>
            <a:lvl4pPr lvl="3" rtl="0" algn="ctr">
              <a:spcBef>
                <a:spcPts val="0"/>
              </a:spcBef>
              <a:spcAft>
                <a:spcPts val="0"/>
              </a:spcAft>
              <a:buSzPts val="4800"/>
              <a:buFont typeface="Crimson Text"/>
              <a:buNone/>
              <a:defRPr sz="4800">
                <a:latin typeface="Crimson Text"/>
                <a:ea typeface="Crimson Text"/>
                <a:cs typeface="Crimson Text"/>
                <a:sym typeface="Crimson Text"/>
              </a:defRPr>
            </a:lvl4pPr>
            <a:lvl5pPr lvl="4" rtl="0" algn="ctr">
              <a:spcBef>
                <a:spcPts val="0"/>
              </a:spcBef>
              <a:spcAft>
                <a:spcPts val="0"/>
              </a:spcAft>
              <a:buSzPts val="4800"/>
              <a:buFont typeface="Crimson Text"/>
              <a:buNone/>
              <a:defRPr sz="4800">
                <a:latin typeface="Crimson Text"/>
                <a:ea typeface="Crimson Text"/>
                <a:cs typeface="Crimson Text"/>
                <a:sym typeface="Crimson Text"/>
              </a:defRPr>
            </a:lvl5pPr>
            <a:lvl6pPr lvl="5" rtl="0" algn="ctr">
              <a:spcBef>
                <a:spcPts val="0"/>
              </a:spcBef>
              <a:spcAft>
                <a:spcPts val="0"/>
              </a:spcAft>
              <a:buSzPts val="4800"/>
              <a:buFont typeface="Crimson Text"/>
              <a:buNone/>
              <a:defRPr sz="4800">
                <a:latin typeface="Crimson Text"/>
                <a:ea typeface="Crimson Text"/>
                <a:cs typeface="Crimson Text"/>
                <a:sym typeface="Crimson Text"/>
              </a:defRPr>
            </a:lvl6pPr>
            <a:lvl7pPr lvl="6" rtl="0" algn="ctr">
              <a:spcBef>
                <a:spcPts val="0"/>
              </a:spcBef>
              <a:spcAft>
                <a:spcPts val="0"/>
              </a:spcAft>
              <a:buSzPts val="4800"/>
              <a:buFont typeface="Crimson Text"/>
              <a:buNone/>
              <a:defRPr sz="4800">
                <a:latin typeface="Crimson Text"/>
                <a:ea typeface="Crimson Text"/>
                <a:cs typeface="Crimson Text"/>
                <a:sym typeface="Crimson Text"/>
              </a:defRPr>
            </a:lvl7pPr>
            <a:lvl8pPr lvl="7" rtl="0" algn="ctr">
              <a:spcBef>
                <a:spcPts val="0"/>
              </a:spcBef>
              <a:spcAft>
                <a:spcPts val="0"/>
              </a:spcAft>
              <a:buSzPts val="4800"/>
              <a:buFont typeface="Crimson Text"/>
              <a:buNone/>
              <a:defRPr sz="4800">
                <a:latin typeface="Crimson Text"/>
                <a:ea typeface="Crimson Text"/>
                <a:cs typeface="Crimson Text"/>
                <a:sym typeface="Crimson Text"/>
              </a:defRPr>
            </a:lvl8pPr>
            <a:lvl9pPr lvl="8" rtl="0" algn="ctr">
              <a:spcBef>
                <a:spcPts val="0"/>
              </a:spcBef>
              <a:spcAft>
                <a:spcPts val="0"/>
              </a:spcAft>
              <a:buSzPts val="4800"/>
              <a:buFont typeface="Crimson Text"/>
              <a:buNone/>
              <a:defRPr sz="4800">
                <a:latin typeface="Crimson Text"/>
                <a:ea typeface="Crimson Text"/>
                <a:cs typeface="Crimson Text"/>
                <a:sym typeface="Crimson Text"/>
              </a:defRPr>
            </a:lvl9pPr>
          </a:lstStyle>
          <a:p/>
        </p:txBody>
      </p:sp>
      <p:sp>
        <p:nvSpPr>
          <p:cNvPr id="91" name="Google Shape;91;p14"/>
          <p:cNvSpPr txBox="1"/>
          <p:nvPr>
            <p:ph idx="1" type="subTitle"/>
          </p:nvPr>
        </p:nvSpPr>
        <p:spPr>
          <a:xfrm>
            <a:off x="1842900" y="1661963"/>
            <a:ext cx="5458200" cy="997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2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92" name="Google Shape;92;p14"/>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93" name="Google Shape;93;p14"/>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3">
    <p:spTree>
      <p:nvGrpSpPr>
        <p:cNvPr id="94" name="Shape 94"/>
        <p:cNvGrpSpPr/>
        <p:nvPr/>
      </p:nvGrpSpPr>
      <p:grpSpPr>
        <a:xfrm>
          <a:off x="0" y="0"/>
          <a:ext cx="0" cy="0"/>
          <a:chOff x="0" y="0"/>
          <a:chExt cx="0" cy="0"/>
        </a:xfrm>
      </p:grpSpPr>
      <p:sp>
        <p:nvSpPr>
          <p:cNvPr id="95" name="Google Shape;95;p15"/>
          <p:cNvSpPr txBox="1"/>
          <p:nvPr>
            <p:ph type="title"/>
          </p:nvPr>
        </p:nvSpPr>
        <p:spPr>
          <a:xfrm>
            <a:off x="1994850" y="1697488"/>
            <a:ext cx="5154300" cy="1125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9000"/>
              <a:buNone/>
              <a:defRPr sz="9000"/>
            </a:lvl1pPr>
            <a:lvl2pPr lvl="1" rtl="0" algn="ctr">
              <a:spcBef>
                <a:spcPts val="0"/>
              </a:spcBef>
              <a:spcAft>
                <a:spcPts val="0"/>
              </a:spcAft>
              <a:buSzPts val="9000"/>
              <a:buNone/>
              <a:defRPr sz="9000"/>
            </a:lvl2pPr>
            <a:lvl3pPr lvl="2" rtl="0" algn="ctr">
              <a:spcBef>
                <a:spcPts val="0"/>
              </a:spcBef>
              <a:spcAft>
                <a:spcPts val="0"/>
              </a:spcAft>
              <a:buSzPts val="9000"/>
              <a:buNone/>
              <a:defRPr sz="9000"/>
            </a:lvl3pPr>
            <a:lvl4pPr lvl="3" rtl="0" algn="ctr">
              <a:spcBef>
                <a:spcPts val="0"/>
              </a:spcBef>
              <a:spcAft>
                <a:spcPts val="0"/>
              </a:spcAft>
              <a:buSzPts val="9000"/>
              <a:buNone/>
              <a:defRPr sz="9000"/>
            </a:lvl4pPr>
            <a:lvl5pPr lvl="4" rtl="0" algn="ctr">
              <a:spcBef>
                <a:spcPts val="0"/>
              </a:spcBef>
              <a:spcAft>
                <a:spcPts val="0"/>
              </a:spcAft>
              <a:buSzPts val="9000"/>
              <a:buNone/>
              <a:defRPr sz="9000"/>
            </a:lvl5pPr>
            <a:lvl6pPr lvl="5" rtl="0" algn="ctr">
              <a:spcBef>
                <a:spcPts val="0"/>
              </a:spcBef>
              <a:spcAft>
                <a:spcPts val="0"/>
              </a:spcAft>
              <a:buSzPts val="9000"/>
              <a:buNone/>
              <a:defRPr sz="9000"/>
            </a:lvl6pPr>
            <a:lvl7pPr lvl="6" rtl="0" algn="ctr">
              <a:spcBef>
                <a:spcPts val="0"/>
              </a:spcBef>
              <a:spcAft>
                <a:spcPts val="0"/>
              </a:spcAft>
              <a:buSzPts val="9000"/>
              <a:buNone/>
              <a:defRPr sz="9000"/>
            </a:lvl7pPr>
            <a:lvl8pPr lvl="7" rtl="0" algn="ctr">
              <a:spcBef>
                <a:spcPts val="0"/>
              </a:spcBef>
              <a:spcAft>
                <a:spcPts val="0"/>
              </a:spcAft>
              <a:buSzPts val="9000"/>
              <a:buNone/>
              <a:defRPr sz="9000"/>
            </a:lvl8pPr>
            <a:lvl9pPr lvl="8" rtl="0" algn="ctr">
              <a:spcBef>
                <a:spcPts val="0"/>
              </a:spcBef>
              <a:spcAft>
                <a:spcPts val="0"/>
              </a:spcAft>
              <a:buSzPts val="9000"/>
              <a:buNone/>
              <a:defRPr sz="9000"/>
            </a:lvl9pPr>
          </a:lstStyle>
          <a:p/>
        </p:txBody>
      </p:sp>
      <p:sp>
        <p:nvSpPr>
          <p:cNvPr id="96" name="Google Shape;96;p15"/>
          <p:cNvSpPr txBox="1"/>
          <p:nvPr>
            <p:ph idx="1" type="subTitle"/>
          </p:nvPr>
        </p:nvSpPr>
        <p:spPr>
          <a:xfrm>
            <a:off x="2299500" y="2972150"/>
            <a:ext cx="4545000" cy="55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cxnSp>
        <p:nvCxnSpPr>
          <p:cNvPr id="97" name="Google Shape;97;p15"/>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98" name="Google Shape;98;p15"/>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99" name="Shape 99"/>
        <p:cNvGrpSpPr/>
        <p:nvPr/>
      </p:nvGrpSpPr>
      <p:grpSpPr>
        <a:xfrm>
          <a:off x="0" y="0"/>
          <a:ext cx="0" cy="0"/>
          <a:chOff x="0" y="0"/>
          <a:chExt cx="0" cy="0"/>
        </a:xfrm>
      </p:grpSpPr>
      <p:sp>
        <p:nvSpPr>
          <p:cNvPr id="100" name="Google Shape;100;p16"/>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cxnSp>
        <p:nvCxnSpPr>
          <p:cNvPr id="101" name="Google Shape;101;p16"/>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02" name="Google Shape;102;p16"/>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03" name="Google Shape;103;p16"/>
          <p:cNvCxnSpPr/>
          <p:nvPr/>
        </p:nvCxnSpPr>
        <p:spPr>
          <a:xfrm>
            <a:off x="7207350" y="-153175"/>
            <a:ext cx="2120400" cy="12738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104" name="Shape 104"/>
        <p:cNvGrpSpPr/>
        <p:nvPr/>
      </p:nvGrpSpPr>
      <p:grpSpPr>
        <a:xfrm>
          <a:off x="0" y="0"/>
          <a:ext cx="0" cy="0"/>
          <a:chOff x="0" y="0"/>
          <a:chExt cx="0" cy="0"/>
        </a:xfrm>
      </p:grpSpPr>
      <p:sp>
        <p:nvSpPr>
          <p:cNvPr id="105" name="Google Shape;105;p17"/>
          <p:cNvSpPr txBox="1"/>
          <p:nvPr>
            <p:ph type="title"/>
          </p:nvPr>
        </p:nvSpPr>
        <p:spPr>
          <a:xfrm>
            <a:off x="4956100" y="2467375"/>
            <a:ext cx="2475300" cy="6489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600"/>
              <a:buNone/>
              <a:defRPr sz="3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06" name="Google Shape;106;p17"/>
          <p:cNvSpPr txBox="1"/>
          <p:nvPr>
            <p:ph hasCustomPrompt="1" idx="2" type="title"/>
          </p:nvPr>
        </p:nvSpPr>
        <p:spPr>
          <a:xfrm>
            <a:off x="4956100" y="1402325"/>
            <a:ext cx="1650900" cy="9783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7000">
                <a:solidFill>
                  <a:schemeClr val="accent1"/>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a:r>
              <a:t>xx%</a:t>
            </a:r>
          </a:p>
        </p:txBody>
      </p:sp>
      <p:sp>
        <p:nvSpPr>
          <p:cNvPr id="107" name="Google Shape;107;p17"/>
          <p:cNvSpPr txBox="1"/>
          <p:nvPr>
            <p:ph idx="1" type="subTitle"/>
          </p:nvPr>
        </p:nvSpPr>
        <p:spPr>
          <a:xfrm>
            <a:off x="4956100" y="3116275"/>
            <a:ext cx="2475300" cy="624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108" name="Google Shape;108;p17"/>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09" name="Google Shape;109;p17"/>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10" name="Google Shape;110;p17"/>
          <p:cNvCxnSpPr/>
          <p:nvPr/>
        </p:nvCxnSpPr>
        <p:spPr>
          <a:xfrm>
            <a:off x="-209600" y="2402450"/>
            <a:ext cx="3144300" cy="27897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3_1">
    <p:spTree>
      <p:nvGrpSpPr>
        <p:cNvPr id="111" name="Shape 111"/>
        <p:cNvGrpSpPr/>
        <p:nvPr/>
      </p:nvGrpSpPr>
      <p:grpSpPr>
        <a:xfrm>
          <a:off x="0" y="0"/>
          <a:ext cx="0" cy="0"/>
          <a:chOff x="0" y="0"/>
          <a:chExt cx="0" cy="0"/>
        </a:xfrm>
      </p:grpSpPr>
      <p:sp>
        <p:nvSpPr>
          <p:cNvPr id="112" name="Google Shape;112;p18"/>
          <p:cNvSpPr txBox="1"/>
          <p:nvPr>
            <p:ph type="title"/>
          </p:nvPr>
        </p:nvSpPr>
        <p:spPr>
          <a:xfrm>
            <a:off x="1043725" y="1185550"/>
            <a:ext cx="3123000" cy="20193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13" name="Google Shape;113;p18"/>
          <p:cNvSpPr txBox="1"/>
          <p:nvPr>
            <p:ph idx="1" type="subTitle"/>
          </p:nvPr>
        </p:nvSpPr>
        <p:spPr>
          <a:xfrm>
            <a:off x="1043725" y="3360938"/>
            <a:ext cx="3013500" cy="78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sz="1400"/>
            </a:lvl1pPr>
            <a:lvl2pPr lvl="1" rtl="0" algn="ctr">
              <a:spcBef>
                <a:spcPts val="0"/>
              </a:spcBef>
              <a:spcAft>
                <a:spcPts val="0"/>
              </a:spcAft>
              <a:buSzPts val="1400"/>
              <a:buChar char="○"/>
              <a:defRPr/>
            </a:lvl2pPr>
            <a:lvl3pPr lvl="2" rtl="0" algn="ctr">
              <a:spcBef>
                <a:spcPts val="0"/>
              </a:spcBef>
              <a:spcAft>
                <a:spcPts val="0"/>
              </a:spcAft>
              <a:buSzPts val="1400"/>
              <a:buChar char="■"/>
              <a:defRPr/>
            </a:lvl3pPr>
            <a:lvl4pPr lvl="3" rtl="0" algn="ctr">
              <a:spcBef>
                <a:spcPts val="0"/>
              </a:spcBef>
              <a:spcAft>
                <a:spcPts val="0"/>
              </a:spcAft>
              <a:buSzPts val="1400"/>
              <a:buChar char="●"/>
              <a:defRPr/>
            </a:lvl4pPr>
            <a:lvl5pPr lvl="4" rtl="0" algn="ctr">
              <a:spcBef>
                <a:spcPts val="0"/>
              </a:spcBef>
              <a:spcAft>
                <a:spcPts val="0"/>
              </a:spcAft>
              <a:buSzPts val="1400"/>
              <a:buChar char="○"/>
              <a:defRPr/>
            </a:lvl5pPr>
            <a:lvl6pPr lvl="5" rtl="0" algn="ctr">
              <a:spcBef>
                <a:spcPts val="0"/>
              </a:spcBef>
              <a:spcAft>
                <a:spcPts val="0"/>
              </a:spcAft>
              <a:buSzPts val="1400"/>
              <a:buChar char="■"/>
              <a:defRPr/>
            </a:lvl6pPr>
            <a:lvl7pPr lvl="6" rtl="0" algn="ctr">
              <a:spcBef>
                <a:spcPts val="0"/>
              </a:spcBef>
              <a:spcAft>
                <a:spcPts val="0"/>
              </a:spcAft>
              <a:buSzPts val="1400"/>
              <a:buChar char="●"/>
              <a:defRPr/>
            </a:lvl7pPr>
            <a:lvl8pPr lvl="7" rtl="0" algn="ctr">
              <a:spcBef>
                <a:spcPts val="0"/>
              </a:spcBef>
              <a:spcAft>
                <a:spcPts val="0"/>
              </a:spcAft>
              <a:buSzPts val="1400"/>
              <a:buChar char="○"/>
              <a:defRPr/>
            </a:lvl8pPr>
            <a:lvl9pPr lvl="8" rtl="0" algn="ctr">
              <a:spcBef>
                <a:spcPts val="0"/>
              </a:spcBef>
              <a:spcAft>
                <a:spcPts val="0"/>
              </a:spcAft>
              <a:buSzPts val="1400"/>
              <a:buChar char="■"/>
              <a:defRPr/>
            </a:lvl9pPr>
          </a:lstStyle>
          <a:p/>
        </p:txBody>
      </p:sp>
      <p:cxnSp>
        <p:nvCxnSpPr>
          <p:cNvPr id="114" name="Google Shape;114;p18"/>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15" name="Google Shape;115;p18"/>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16" name="Google Shape;116;p18"/>
          <p:cNvCxnSpPr/>
          <p:nvPr/>
        </p:nvCxnSpPr>
        <p:spPr>
          <a:xfrm>
            <a:off x="5322650" y="-80625"/>
            <a:ext cx="4005000" cy="20073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4">
    <p:spTree>
      <p:nvGrpSpPr>
        <p:cNvPr id="117" name="Shape 117"/>
        <p:cNvGrpSpPr/>
        <p:nvPr/>
      </p:nvGrpSpPr>
      <p:grpSpPr>
        <a:xfrm>
          <a:off x="0" y="0"/>
          <a:ext cx="0" cy="0"/>
          <a:chOff x="0" y="0"/>
          <a:chExt cx="0" cy="0"/>
        </a:xfrm>
      </p:grpSpPr>
      <p:sp>
        <p:nvSpPr>
          <p:cNvPr id="118" name="Google Shape;118;p19"/>
          <p:cNvSpPr txBox="1"/>
          <p:nvPr>
            <p:ph idx="1" type="subTitle"/>
          </p:nvPr>
        </p:nvSpPr>
        <p:spPr>
          <a:xfrm>
            <a:off x="3509000" y="2636125"/>
            <a:ext cx="21261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19" name="Google Shape;119;p19"/>
          <p:cNvSpPr txBox="1"/>
          <p:nvPr>
            <p:ph idx="2" type="subTitle"/>
          </p:nvPr>
        </p:nvSpPr>
        <p:spPr>
          <a:xfrm>
            <a:off x="3509025" y="2976125"/>
            <a:ext cx="2126100" cy="81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20" name="Google Shape;120;p19"/>
          <p:cNvSpPr txBox="1"/>
          <p:nvPr>
            <p:ph idx="3" type="subTitle"/>
          </p:nvPr>
        </p:nvSpPr>
        <p:spPr>
          <a:xfrm>
            <a:off x="953025" y="2636125"/>
            <a:ext cx="21261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21" name="Google Shape;121;p19"/>
          <p:cNvSpPr txBox="1"/>
          <p:nvPr>
            <p:ph idx="4" type="subTitle"/>
          </p:nvPr>
        </p:nvSpPr>
        <p:spPr>
          <a:xfrm>
            <a:off x="953125" y="2976125"/>
            <a:ext cx="2126100" cy="81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22" name="Google Shape;122;p19"/>
          <p:cNvSpPr txBox="1"/>
          <p:nvPr>
            <p:ph idx="5" type="subTitle"/>
          </p:nvPr>
        </p:nvSpPr>
        <p:spPr>
          <a:xfrm>
            <a:off x="6064875" y="2636125"/>
            <a:ext cx="21261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23" name="Google Shape;123;p19"/>
          <p:cNvSpPr txBox="1"/>
          <p:nvPr>
            <p:ph idx="6" type="subTitle"/>
          </p:nvPr>
        </p:nvSpPr>
        <p:spPr>
          <a:xfrm>
            <a:off x="6064875" y="2976125"/>
            <a:ext cx="2126100" cy="81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24" name="Google Shape;124;p19"/>
          <p:cNvSpPr txBox="1"/>
          <p:nvPr>
            <p:ph type="title"/>
          </p:nvPr>
        </p:nvSpPr>
        <p:spPr>
          <a:xfrm>
            <a:off x="713225" y="445025"/>
            <a:ext cx="6655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125" name="Google Shape;125;p19"/>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26" name="Google Shape;126;p19"/>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4_2_1">
    <p:spTree>
      <p:nvGrpSpPr>
        <p:cNvPr id="127" name="Shape 127"/>
        <p:cNvGrpSpPr/>
        <p:nvPr/>
      </p:nvGrpSpPr>
      <p:grpSpPr>
        <a:xfrm>
          <a:off x="0" y="0"/>
          <a:ext cx="0" cy="0"/>
          <a:chOff x="0" y="0"/>
          <a:chExt cx="0" cy="0"/>
        </a:xfrm>
      </p:grpSpPr>
      <p:sp>
        <p:nvSpPr>
          <p:cNvPr id="128" name="Google Shape;128;p20"/>
          <p:cNvSpPr txBox="1"/>
          <p:nvPr>
            <p:ph idx="1" type="subTitle"/>
          </p:nvPr>
        </p:nvSpPr>
        <p:spPr>
          <a:xfrm>
            <a:off x="3718325" y="3391775"/>
            <a:ext cx="16428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29" name="Google Shape;129;p20"/>
          <p:cNvSpPr txBox="1"/>
          <p:nvPr>
            <p:ph idx="2" type="subTitle"/>
          </p:nvPr>
        </p:nvSpPr>
        <p:spPr>
          <a:xfrm>
            <a:off x="3617675" y="3731775"/>
            <a:ext cx="18441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spcBef>
                <a:spcPts val="0"/>
              </a:spcBef>
              <a:spcAft>
                <a:spcPts val="0"/>
              </a:spcAft>
              <a:buClr>
                <a:schemeClr val="accent4"/>
              </a:buClr>
              <a:buSzPts val="1400"/>
              <a:buNone/>
              <a:defRPr>
                <a:solidFill>
                  <a:schemeClr val="accent4"/>
                </a:solidFill>
              </a:defRPr>
            </a:lvl2pPr>
            <a:lvl3pPr lvl="2" rtl="0" algn="ctr">
              <a:spcBef>
                <a:spcPts val="0"/>
              </a:spcBef>
              <a:spcAft>
                <a:spcPts val="0"/>
              </a:spcAft>
              <a:buClr>
                <a:schemeClr val="accent4"/>
              </a:buClr>
              <a:buSzPts val="1400"/>
              <a:buNone/>
              <a:defRPr>
                <a:solidFill>
                  <a:schemeClr val="accent4"/>
                </a:solidFill>
              </a:defRPr>
            </a:lvl3pPr>
            <a:lvl4pPr lvl="3" rtl="0" algn="ctr">
              <a:spcBef>
                <a:spcPts val="0"/>
              </a:spcBef>
              <a:spcAft>
                <a:spcPts val="0"/>
              </a:spcAft>
              <a:buClr>
                <a:schemeClr val="accent4"/>
              </a:buClr>
              <a:buSzPts val="1400"/>
              <a:buNone/>
              <a:defRPr>
                <a:solidFill>
                  <a:schemeClr val="accent4"/>
                </a:solidFill>
              </a:defRPr>
            </a:lvl4pPr>
            <a:lvl5pPr lvl="4" rtl="0" algn="ctr">
              <a:spcBef>
                <a:spcPts val="0"/>
              </a:spcBef>
              <a:spcAft>
                <a:spcPts val="0"/>
              </a:spcAft>
              <a:buClr>
                <a:schemeClr val="accent4"/>
              </a:buClr>
              <a:buSzPts val="1400"/>
              <a:buNone/>
              <a:defRPr>
                <a:solidFill>
                  <a:schemeClr val="accent4"/>
                </a:solidFill>
              </a:defRPr>
            </a:lvl5pPr>
            <a:lvl6pPr lvl="5" rtl="0" algn="ctr">
              <a:spcBef>
                <a:spcPts val="0"/>
              </a:spcBef>
              <a:spcAft>
                <a:spcPts val="0"/>
              </a:spcAft>
              <a:buClr>
                <a:schemeClr val="accent4"/>
              </a:buClr>
              <a:buSzPts val="1400"/>
              <a:buNone/>
              <a:defRPr>
                <a:solidFill>
                  <a:schemeClr val="accent4"/>
                </a:solidFill>
              </a:defRPr>
            </a:lvl6pPr>
            <a:lvl7pPr lvl="6" rtl="0" algn="ctr">
              <a:spcBef>
                <a:spcPts val="0"/>
              </a:spcBef>
              <a:spcAft>
                <a:spcPts val="0"/>
              </a:spcAft>
              <a:buClr>
                <a:schemeClr val="accent4"/>
              </a:buClr>
              <a:buSzPts val="1400"/>
              <a:buNone/>
              <a:defRPr>
                <a:solidFill>
                  <a:schemeClr val="accent4"/>
                </a:solidFill>
              </a:defRPr>
            </a:lvl7pPr>
            <a:lvl8pPr lvl="7" rtl="0" algn="ctr">
              <a:spcBef>
                <a:spcPts val="0"/>
              </a:spcBef>
              <a:spcAft>
                <a:spcPts val="0"/>
              </a:spcAft>
              <a:buClr>
                <a:schemeClr val="accent4"/>
              </a:buClr>
              <a:buSzPts val="1400"/>
              <a:buNone/>
              <a:defRPr>
                <a:solidFill>
                  <a:schemeClr val="accent4"/>
                </a:solidFill>
              </a:defRPr>
            </a:lvl8pPr>
            <a:lvl9pPr lvl="8" rtl="0" algn="ctr">
              <a:spcBef>
                <a:spcPts val="0"/>
              </a:spcBef>
              <a:spcAft>
                <a:spcPts val="0"/>
              </a:spcAft>
              <a:buClr>
                <a:schemeClr val="accent4"/>
              </a:buClr>
              <a:buSzPts val="1400"/>
              <a:buNone/>
              <a:defRPr>
                <a:solidFill>
                  <a:schemeClr val="accent4"/>
                </a:solidFill>
              </a:defRPr>
            </a:lvl9pPr>
          </a:lstStyle>
          <a:p/>
        </p:txBody>
      </p:sp>
      <p:sp>
        <p:nvSpPr>
          <p:cNvPr id="130" name="Google Shape;130;p20"/>
          <p:cNvSpPr txBox="1"/>
          <p:nvPr>
            <p:ph idx="3" type="subTitle"/>
          </p:nvPr>
        </p:nvSpPr>
        <p:spPr>
          <a:xfrm>
            <a:off x="1328025" y="3391775"/>
            <a:ext cx="16428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31" name="Google Shape;131;p20"/>
          <p:cNvSpPr txBox="1"/>
          <p:nvPr>
            <p:ph idx="4" type="subTitle"/>
          </p:nvPr>
        </p:nvSpPr>
        <p:spPr>
          <a:xfrm>
            <a:off x="1227426" y="3731775"/>
            <a:ext cx="18441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spcBef>
                <a:spcPts val="0"/>
              </a:spcBef>
              <a:spcAft>
                <a:spcPts val="0"/>
              </a:spcAft>
              <a:buClr>
                <a:schemeClr val="accent4"/>
              </a:buClr>
              <a:buSzPts val="1400"/>
              <a:buNone/>
              <a:defRPr>
                <a:solidFill>
                  <a:schemeClr val="accent4"/>
                </a:solidFill>
              </a:defRPr>
            </a:lvl2pPr>
            <a:lvl3pPr lvl="2" rtl="0" algn="ctr">
              <a:spcBef>
                <a:spcPts val="0"/>
              </a:spcBef>
              <a:spcAft>
                <a:spcPts val="0"/>
              </a:spcAft>
              <a:buClr>
                <a:schemeClr val="accent4"/>
              </a:buClr>
              <a:buSzPts val="1400"/>
              <a:buNone/>
              <a:defRPr>
                <a:solidFill>
                  <a:schemeClr val="accent4"/>
                </a:solidFill>
              </a:defRPr>
            </a:lvl3pPr>
            <a:lvl4pPr lvl="3" rtl="0" algn="ctr">
              <a:spcBef>
                <a:spcPts val="0"/>
              </a:spcBef>
              <a:spcAft>
                <a:spcPts val="0"/>
              </a:spcAft>
              <a:buClr>
                <a:schemeClr val="accent4"/>
              </a:buClr>
              <a:buSzPts val="1400"/>
              <a:buNone/>
              <a:defRPr>
                <a:solidFill>
                  <a:schemeClr val="accent4"/>
                </a:solidFill>
              </a:defRPr>
            </a:lvl4pPr>
            <a:lvl5pPr lvl="4" rtl="0" algn="ctr">
              <a:spcBef>
                <a:spcPts val="0"/>
              </a:spcBef>
              <a:spcAft>
                <a:spcPts val="0"/>
              </a:spcAft>
              <a:buClr>
                <a:schemeClr val="accent4"/>
              </a:buClr>
              <a:buSzPts val="1400"/>
              <a:buNone/>
              <a:defRPr>
                <a:solidFill>
                  <a:schemeClr val="accent4"/>
                </a:solidFill>
              </a:defRPr>
            </a:lvl5pPr>
            <a:lvl6pPr lvl="5" rtl="0" algn="ctr">
              <a:spcBef>
                <a:spcPts val="0"/>
              </a:spcBef>
              <a:spcAft>
                <a:spcPts val="0"/>
              </a:spcAft>
              <a:buClr>
                <a:schemeClr val="accent4"/>
              </a:buClr>
              <a:buSzPts val="1400"/>
              <a:buNone/>
              <a:defRPr>
                <a:solidFill>
                  <a:schemeClr val="accent4"/>
                </a:solidFill>
              </a:defRPr>
            </a:lvl6pPr>
            <a:lvl7pPr lvl="6" rtl="0" algn="ctr">
              <a:spcBef>
                <a:spcPts val="0"/>
              </a:spcBef>
              <a:spcAft>
                <a:spcPts val="0"/>
              </a:spcAft>
              <a:buClr>
                <a:schemeClr val="accent4"/>
              </a:buClr>
              <a:buSzPts val="1400"/>
              <a:buNone/>
              <a:defRPr>
                <a:solidFill>
                  <a:schemeClr val="accent4"/>
                </a:solidFill>
              </a:defRPr>
            </a:lvl7pPr>
            <a:lvl8pPr lvl="7" rtl="0" algn="ctr">
              <a:spcBef>
                <a:spcPts val="0"/>
              </a:spcBef>
              <a:spcAft>
                <a:spcPts val="0"/>
              </a:spcAft>
              <a:buClr>
                <a:schemeClr val="accent4"/>
              </a:buClr>
              <a:buSzPts val="1400"/>
              <a:buNone/>
              <a:defRPr>
                <a:solidFill>
                  <a:schemeClr val="accent4"/>
                </a:solidFill>
              </a:defRPr>
            </a:lvl8pPr>
            <a:lvl9pPr lvl="8" rtl="0" algn="ctr">
              <a:spcBef>
                <a:spcPts val="0"/>
              </a:spcBef>
              <a:spcAft>
                <a:spcPts val="0"/>
              </a:spcAft>
              <a:buClr>
                <a:schemeClr val="accent4"/>
              </a:buClr>
              <a:buSzPts val="1400"/>
              <a:buNone/>
              <a:defRPr>
                <a:solidFill>
                  <a:schemeClr val="accent4"/>
                </a:solidFill>
              </a:defRPr>
            </a:lvl9pPr>
          </a:lstStyle>
          <a:p/>
        </p:txBody>
      </p:sp>
      <p:sp>
        <p:nvSpPr>
          <p:cNvPr id="132" name="Google Shape;132;p20"/>
          <p:cNvSpPr txBox="1"/>
          <p:nvPr>
            <p:ph idx="5" type="subTitle"/>
          </p:nvPr>
        </p:nvSpPr>
        <p:spPr>
          <a:xfrm>
            <a:off x="6108550" y="3391775"/>
            <a:ext cx="16431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33" name="Google Shape;133;p20"/>
          <p:cNvSpPr txBox="1"/>
          <p:nvPr>
            <p:ph idx="6" type="subTitle"/>
          </p:nvPr>
        </p:nvSpPr>
        <p:spPr>
          <a:xfrm>
            <a:off x="6008050" y="3731775"/>
            <a:ext cx="18441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spcBef>
                <a:spcPts val="0"/>
              </a:spcBef>
              <a:spcAft>
                <a:spcPts val="0"/>
              </a:spcAft>
              <a:buClr>
                <a:schemeClr val="accent4"/>
              </a:buClr>
              <a:buSzPts val="1400"/>
              <a:buNone/>
              <a:defRPr>
                <a:solidFill>
                  <a:schemeClr val="accent4"/>
                </a:solidFill>
              </a:defRPr>
            </a:lvl2pPr>
            <a:lvl3pPr lvl="2" rtl="0" algn="ctr">
              <a:spcBef>
                <a:spcPts val="0"/>
              </a:spcBef>
              <a:spcAft>
                <a:spcPts val="0"/>
              </a:spcAft>
              <a:buClr>
                <a:schemeClr val="accent4"/>
              </a:buClr>
              <a:buSzPts val="1400"/>
              <a:buNone/>
              <a:defRPr>
                <a:solidFill>
                  <a:schemeClr val="accent4"/>
                </a:solidFill>
              </a:defRPr>
            </a:lvl3pPr>
            <a:lvl4pPr lvl="3" rtl="0" algn="ctr">
              <a:spcBef>
                <a:spcPts val="0"/>
              </a:spcBef>
              <a:spcAft>
                <a:spcPts val="0"/>
              </a:spcAft>
              <a:buClr>
                <a:schemeClr val="accent4"/>
              </a:buClr>
              <a:buSzPts val="1400"/>
              <a:buNone/>
              <a:defRPr>
                <a:solidFill>
                  <a:schemeClr val="accent4"/>
                </a:solidFill>
              </a:defRPr>
            </a:lvl4pPr>
            <a:lvl5pPr lvl="4" rtl="0" algn="ctr">
              <a:spcBef>
                <a:spcPts val="0"/>
              </a:spcBef>
              <a:spcAft>
                <a:spcPts val="0"/>
              </a:spcAft>
              <a:buClr>
                <a:schemeClr val="accent4"/>
              </a:buClr>
              <a:buSzPts val="1400"/>
              <a:buNone/>
              <a:defRPr>
                <a:solidFill>
                  <a:schemeClr val="accent4"/>
                </a:solidFill>
              </a:defRPr>
            </a:lvl5pPr>
            <a:lvl6pPr lvl="5" rtl="0" algn="ctr">
              <a:spcBef>
                <a:spcPts val="0"/>
              </a:spcBef>
              <a:spcAft>
                <a:spcPts val="0"/>
              </a:spcAft>
              <a:buClr>
                <a:schemeClr val="accent4"/>
              </a:buClr>
              <a:buSzPts val="1400"/>
              <a:buNone/>
              <a:defRPr>
                <a:solidFill>
                  <a:schemeClr val="accent4"/>
                </a:solidFill>
              </a:defRPr>
            </a:lvl6pPr>
            <a:lvl7pPr lvl="6" rtl="0" algn="ctr">
              <a:spcBef>
                <a:spcPts val="0"/>
              </a:spcBef>
              <a:spcAft>
                <a:spcPts val="0"/>
              </a:spcAft>
              <a:buClr>
                <a:schemeClr val="accent4"/>
              </a:buClr>
              <a:buSzPts val="1400"/>
              <a:buNone/>
              <a:defRPr>
                <a:solidFill>
                  <a:schemeClr val="accent4"/>
                </a:solidFill>
              </a:defRPr>
            </a:lvl7pPr>
            <a:lvl8pPr lvl="7" rtl="0" algn="ctr">
              <a:spcBef>
                <a:spcPts val="0"/>
              </a:spcBef>
              <a:spcAft>
                <a:spcPts val="0"/>
              </a:spcAft>
              <a:buClr>
                <a:schemeClr val="accent4"/>
              </a:buClr>
              <a:buSzPts val="1400"/>
              <a:buNone/>
              <a:defRPr>
                <a:solidFill>
                  <a:schemeClr val="accent4"/>
                </a:solidFill>
              </a:defRPr>
            </a:lvl8pPr>
            <a:lvl9pPr lvl="8" rtl="0" algn="ctr">
              <a:spcBef>
                <a:spcPts val="0"/>
              </a:spcBef>
              <a:spcAft>
                <a:spcPts val="0"/>
              </a:spcAft>
              <a:buClr>
                <a:schemeClr val="accent4"/>
              </a:buClr>
              <a:buSzPts val="1400"/>
              <a:buNone/>
              <a:defRPr>
                <a:solidFill>
                  <a:schemeClr val="accent4"/>
                </a:solidFill>
              </a:defRPr>
            </a:lvl9pPr>
          </a:lstStyle>
          <a:p/>
        </p:txBody>
      </p:sp>
      <p:sp>
        <p:nvSpPr>
          <p:cNvPr id="134" name="Google Shape;134;p20"/>
          <p:cNvSpPr txBox="1"/>
          <p:nvPr>
            <p:ph type="title"/>
          </p:nvPr>
        </p:nvSpPr>
        <p:spPr>
          <a:xfrm>
            <a:off x="713225" y="445025"/>
            <a:ext cx="3188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135" name="Google Shape;135;p20"/>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36" name="Google Shape;136;p20"/>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2714550" y="2543963"/>
            <a:ext cx="3714900" cy="6489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7" name="Google Shape;17;p3"/>
          <p:cNvSpPr txBox="1"/>
          <p:nvPr>
            <p:ph hasCustomPrompt="1" idx="2" type="title"/>
          </p:nvPr>
        </p:nvSpPr>
        <p:spPr>
          <a:xfrm>
            <a:off x="3746550" y="1478925"/>
            <a:ext cx="1650900" cy="97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7000">
                <a:solidFill>
                  <a:schemeClr val="accent1"/>
                </a:solidFill>
              </a:defRPr>
            </a:lvl1pPr>
            <a:lvl2pPr lvl="1" rtl="0" algn="ctr">
              <a:spcBef>
                <a:spcPts val="0"/>
              </a:spcBef>
              <a:spcAft>
                <a:spcPts val="0"/>
              </a:spcAft>
              <a:buSzPts val="6000"/>
              <a:buNone/>
              <a:defRPr b="1" sz="6000"/>
            </a:lvl2pPr>
            <a:lvl3pPr lvl="2" rtl="0" algn="ctr">
              <a:spcBef>
                <a:spcPts val="0"/>
              </a:spcBef>
              <a:spcAft>
                <a:spcPts val="0"/>
              </a:spcAft>
              <a:buSzPts val="6000"/>
              <a:buNone/>
              <a:defRPr b="1" sz="6000"/>
            </a:lvl3pPr>
            <a:lvl4pPr lvl="3" rtl="0" algn="ctr">
              <a:spcBef>
                <a:spcPts val="0"/>
              </a:spcBef>
              <a:spcAft>
                <a:spcPts val="0"/>
              </a:spcAft>
              <a:buSzPts val="6000"/>
              <a:buNone/>
              <a:defRPr b="1" sz="6000"/>
            </a:lvl4pPr>
            <a:lvl5pPr lvl="4" rtl="0" algn="ctr">
              <a:spcBef>
                <a:spcPts val="0"/>
              </a:spcBef>
              <a:spcAft>
                <a:spcPts val="0"/>
              </a:spcAft>
              <a:buSzPts val="6000"/>
              <a:buNone/>
              <a:defRPr b="1" sz="6000"/>
            </a:lvl5pPr>
            <a:lvl6pPr lvl="5" rtl="0" algn="ctr">
              <a:spcBef>
                <a:spcPts val="0"/>
              </a:spcBef>
              <a:spcAft>
                <a:spcPts val="0"/>
              </a:spcAft>
              <a:buSzPts val="6000"/>
              <a:buNone/>
              <a:defRPr b="1" sz="6000"/>
            </a:lvl6pPr>
            <a:lvl7pPr lvl="6" rtl="0" algn="ctr">
              <a:spcBef>
                <a:spcPts val="0"/>
              </a:spcBef>
              <a:spcAft>
                <a:spcPts val="0"/>
              </a:spcAft>
              <a:buSzPts val="6000"/>
              <a:buNone/>
              <a:defRPr b="1" sz="6000"/>
            </a:lvl7pPr>
            <a:lvl8pPr lvl="7" rtl="0" algn="ctr">
              <a:spcBef>
                <a:spcPts val="0"/>
              </a:spcBef>
              <a:spcAft>
                <a:spcPts val="0"/>
              </a:spcAft>
              <a:buSzPts val="6000"/>
              <a:buNone/>
              <a:defRPr b="1" sz="6000"/>
            </a:lvl8pPr>
            <a:lvl9pPr lvl="8" rtl="0" algn="ctr">
              <a:spcBef>
                <a:spcPts val="0"/>
              </a:spcBef>
              <a:spcAft>
                <a:spcPts val="0"/>
              </a:spcAft>
              <a:buSzPts val="6000"/>
              <a:buNone/>
              <a:defRPr b="1" sz="6000"/>
            </a:lvl9pPr>
          </a:lstStyle>
          <a:p>
            <a:r>
              <a:t>xx%</a:t>
            </a:r>
          </a:p>
        </p:txBody>
      </p:sp>
      <p:sp>
        <p:nvSpPr>
          <p:cNvPr id="18" name="Google Shape;18;p3"/>
          <p:cNvSpPr txBox="1"/>
          <p:nvPr>
            <p:ph idx="1" type="subTitle"/>
          </p:nvPr>
        </p:nvSpPr>
        <p:spPr>
          <a:xfrm>
            <a:off x="2291400" y="3279625"/>
            <a:ext cx="4561200" cy="393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19" name="Google Shape;19;p3"/>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0" name="Google Shape;20;p3"/>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1" name="Google Shape;21;p3"/>
          <p:cNvCxnSpPr/>
          <p:nvPr/>
        </p:nvCxnSpPr>
        <p:spPr>
          <a:xfrm flipH="1">
            <a:off x="7948925" y="3979775"/>
            <a:ext cx="1378500" cy="12363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22" name="Google Shape;22;p3"/>
          <p:cNvCxnSpPr/>
          <p:nvPr/>
        </p:nvCxnSpPr>
        <p:spPr>
          <a:xfrm flipH="1">
            <a:off x="-112875" y="-88700"/>
            <a:ext cx="1418700" cy="10644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4_1">
    <p:spTree>
      <p:nvGrpSpPr>
        <p:cNvPr id="137" name="Shape 137"/>
        <p:cNvGrpSpPr/>
        <p:nvPr/>
      </p:nvGrpSpPr>
      <p:grpSpPr>
        <a:xfrm>
          <a:off x="0" y="0"/>
          <a:ext cx="0" cy="0"/>
          <a:chOff x="0" y="0"/>
          <a:chExt cx="0" cy="0"/>
        </a:xfrm>
      </p:grpSpPr>
      <p:sp>
        <p:nvSpPr>
          <p:cNvPr id="138" name="Google Shape;138;p21"/>
          <p:cNvSpPr txBox="1"/>
          <p:nvPr>
            <p:ph idx="1" type="subTitle"/>
          </p:nvPr>
        </p:nvSpPr>
        <p:spPr>
          <a:xfrm>
            <a:off x="3414050" y="1811988"/>
            <a:ext cx="23160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139" name="Google Shape;139;p21"/>
          <p:cNvSpPr txBox="1"/>
          <p:nvPr>
            <p:ph idx="2" type="subTitle"/>
          </p:nvPr>
        </p:nvSpPr>
        <p:spPr>
          <a:xfrm>
            <a:off x="3564200" y="2152000"/>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40" name="Google Shape;140;p21"/>
          <p:cNvSpPr txBox="1"/>
          <p:nvPr>
            <p:ph idx="3" type="subTitle"/>
          </p:nvPr>
        </p:nvSpPr>
        <p:spPr>
          <a:xfrm>
            <a:off x="705725" y="1811988"/>
            <a:ext cx="23160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141" name="Google Shape;141;p21"/>
          <p:cNvSpPr txBox="1"/>
          <p:nvPr>
            <p:ph idx="4" type="subTitle"/>
          </p:nvPr>
        </p:nvSpPr>
        <p:spPr>
          <a:xfrm>
            <a:off x="855875" y="2152000"/>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42" name="Google Shape;142;p21"/>
          <p:cNvSpPr txBox="1"/>
          <p:nvPr>
            <p:ph idx="5" type="subTitle"/>
          </p:nvPr>
        </p:nvSpPr>
        <p:spPr>
          <a:xfrm>
            <a:off x="6122325" y="1811988"/>
            <a:ext cx="23160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143" name="Google Shape;143;p21"/>
          <p:cNvSpPr txBox="1"/>
          <p:nvPr>
            <p:ph idx="6" type="subTitle"/>
          </p:nvPr>
        </p:nvSpPr>
        <p:spPr>
          <a:xfrm>
            <a:off x="6272475" y="2152000"/>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44" name="Google Shape;144;p21"/>
          <p:cNvSpPr txBox="1"/>
          <p:nvPr>
            <p:ph idx="7" type="subTitle"/>
          </p:nvPr>
        </p:nvSpPr>
        <p:spPr>
          <a:xfrm>
            <a:off x="3414050" y="3543463"/>
            <a:ext cx="23160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145" name="Google Shape;145;p21"/>
          <p:cNvSpPr txBox="1"/>
          <p:nvPr>
            <p:ph idx="8" type="subTitle"/>
          </p:nvPr>
        </p:nvSpPr>
        <p:spPr>
          <a:xfrm>
            <a:off x="3564200" y="3883475"/>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46" name="Google Shape;146;p21"/>
          <p:cNvSpPr txBox="1"/>
          <p:nvPr>
            <p:ph idx="9" type="subTitle"/>
          </p:nvPr>
        </p:nvSpPr>
        <p:spPr>
          <a:xfrm>
            <a:off x="705725" y="3543463"/>
            <a:ext cx="23160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147" name="Google Shape;147;p21"/>
          <p:cNvSpPr txBox="1"/>
          <p:nvPr>
            <p:ph idx="13" type="subTitle"/>
          </p:nvPr>
        </p:nvSpPr>
        <p:spPr>
          <a:xfrm>
            <a:off x="855875" y="3883475"/>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48" name="Google Shape;148;p21"/>
          <p:cNvSpPr txBox="1"/>
          <p:nvPr>
            <p:ph idx="14" type="subTitle"/>
          </p:nvPr>
        </p:nvSpPr>
        <p:spPr>
          <a:xfrm>
            <a:off x="6122325" y="3543463"/>
            <a:ext cx="23160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149" name="Google Shape;149;p21"/>
          <p:cNvSpPr txBox="1"/>
          <p:nvPr>
            <p:ph idx="15" type="subTitle"/>
          </p:nvPr>
        </p:nvSpPr>
        <p:spPr>
          <a:xfrm>
            <a:off x="6272475" y="3883475"/>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50" name="Google Shape;150;p21"/>
          <p:cNvSpPr txBox="1"/>
          <p:nvPr>
            <p:ph type="title"/>
          </p:nvPr>
        </p:nvSpPr>
        <p:spPr>
          <a:xfrm>
            <a:off x="713225" y="445025"/>
            <a:ext cx="6080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151" name="Google Shape;151;p21"/>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52" name="Google Shape;152;p21"/>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4_1_1">
    <p:spTree>
      <p:nvGrpSpPr>
        <p:cNvPr id="153" name="Shape 153"/>
        <p:cNvGrpSpPr/>
        <p:nvPr/>
      </p:nvGrpSpPr>
      <p:grpSpPr>
        <a:xfrm>
          <a:off x="0" y="0"/>
          <a:ext cx="0" cy="0"/>
          <a:chOff x="0" y="0"/>
          <a:chExt cx="0" cy="0"/>
        </a:xfrm>
      </p:grpSpPr>
      <p:sp>
        <p:nvSpPr>
          <p:cNvPr id="154" name="Google Shape;154;p22"/>
          <p:cNvSpPr txBox="1"/>
          <p:nvPr>
            <p:ph idx="1" type="subTitle"/>
          </p:nvPr>
        </p:nvSpPr>
        <p:spPr>
          <a:xfrm>
            <a:off x="4916850" y="1970400"/>
            <a:ext cx="23160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55" name="Google Shape;155;p22"/>
          <p:cNvSpPr txBox="1"/>
          <p:nvPr>
            <p:ph idx="2" type="subTitle"/>
          </p:nvPr>
        </p:nvSpPr>
        <p:spPr>
          <a:xfrm>
            <a:off x="5058900" y="2310413"/>
            <a:ext cx="20319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56" name="Google Shape;156;p22"/>
          <p:cNvSpPr txBox="1"/>
          <p:nvPr>
            <p:ph idx="3" type="subTitle"/>
          </p:nvPr>
        </p:nvSpPr>
        <p:spPr>
          <a:xfrm>
            <a:off x="1911150" y="1970400"/>
            <a:ext cx="23160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57" name="Google Shape;157;p22"/>
          <p:cNvSpPr txBox="1"/>
          <p:nvPr>
            <p:ph idx="4" type="subTitle"/>
          </p:nvPr>
        </p:nvSpPr>
        <p:spPr>
          <a:xfrm>
            <a:off x="2053300" y="2310413"/>
            <a:ext cx="20319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58" name="Google Shape;158;p22"/>
          <p:cNvSpPr txBox="1"/>
          <p:nvPr>
            <p:ph idx="5" type="subTitle"/>
          </p:nvPr>
        </p:nvSpPr>
        <p:spPr>
          <a:xfrm>
            <a:off x="4916850" y="3625538"/>
            <a:ext cx="23160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59" name="Google Shape;159;p22"/>
          <p:cNvSpPr txBox="1"/>
          <p:nvPr>
            <p:ph idx="6" type="subTitle"/>
          </p:nvPr>
        </p:nvSpPr>
        <p:spPr>
          <a:xfrm>
            <a:off x="5058900" y="3965550"/>
            <a:ext cx="20319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60" name="Google Shape;160;p22"/>
          <p:cNvSpPr txBox="1"/>
          <p:nvPr>
            <p:ph idx="7" type="subTitle"/>
          </p:nvPr>
        </p:nvSpPr>
        <p:spPr>
          <a:xfrm>
            <a:off x="1911150" y="3625538"/>
            <a:ext cx="23160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61" name="Google Shape;161;p22"/>
          <p:cNvSpPr txBox="1"/>
          <p:nvPr>
            <p:ph idx="8" type="subTitle"/>
          </p:nvPr>
        </p:nvSpPr>
        <p:spPr>
          <a:xfrm>
            <a:off x="2053200" y="3965550"/>
            <a:ext cx="20319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62" name="Google Shape;162;p22"/>
          <p:cNvSpPr txBox="1"/>
          <p:nvPr>
            <p:ph type="title"/>
          </p:nvPr>
        </p:nvSpPr>
        <p:spPr>
          <a:xfrm>
            <a:off x="713225" y="445025"/>
            <a:ext cx="6480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163" name="Google Shape;163;p22"/>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64" name="Google Shape;164;p22"/>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4_2_2">
    <p:spTree>
      <p:nvGrpSpPr>
        <p:cNvPr id="165" name="Shape 165"/>
        <p:cNvGrpSpPr/>
        <p:nvPr/>
      </p:nvGrpSpPr>
      <p:grpSpPr>
        <a:xfrm>
          <a:off x="0" y="0"/>
          <a:ext cx="0" cy="0"/>
          <a:chOff x="0" y="0"/>
          <a:chExt cx="0" cy="0"/>
        </a:xfrm>
      </p:grpSpPr>
      <p:sp>
        <p:nvSpPr>
          <p:cNvPr id="166" name="Google Shape;166;p23"/>
          <p:cNvSpPr txBox="1"/>
          <p:nvPr>
            <p:ph idx="1" type="subTitle"/>
          </p:nvPr>
        </p:nvSpPr>
        <p:spPr>
          <a:xfrm>
            <a:off x="3568125" y="2994600"/>
            <a:ext cx="20154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67" name="Google Shape;167;p23"/>
          <p:cNvSpPr txBox="1"/>
          <p:nvPr>
            <p:ph idx="2" type="subTitle"/>
          </p:nvPr>
        </p:nvSpPr>
        <p:spPr>
          <a:xfrm>
            <a:off x="3568125" y="3334600"/>
            <a:ext cx="20154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68" name="Google Shape;168;p23"/>
          <p:cNvSpPr txBox="1"/>
          <p:nvPr>
            <p:ph idx="3" type="subTitle"/>
          </p:nvPr>
        </p:nvSpPr>
        <p:spPr>
          <a:xfrm>
            <a:off x="1088350" y="2994600"/>
            <a:ext cx="20154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69" name="Google Shape;169;p23"/>
          <p:cNvSpPr txBox="1"/>
          <p:nvPr>
            <p:ph idx="4" type="subTitle"/>
          </p:nvPr>
        </p:nvSpPr>
        <p:spPr>
          <a:xfrm>
            <a:off x="1088450" y="3334600"/>
            <a:ext cx="20154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70" name="Google Shape;170;p23"/>
          <p:cNvSpPr txBox="1"/>
          <p:nvPr>
            <p:ph idx="5" type="subTitle"/>
          </p:nvPr>
        </p:nvSpPr>
        <p:spPr>
          <a:xfrm>
            <a:off x="6055450" y="2994600"/>
            <a:ext cx="20154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71" name="Google Shape;171;p23"/>
          <p:cNvSpPr txBox="1"/>
          <p:nvPr>
            <p:ph idx="6" type="subTitle"/>
          </p:nvPr>
        </p:nvSpPr>
        <p:spPr>
          <a:xfrm>
            <a:off x="6055450" y="3334600"/>
            <a:ext cx="20154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72" name="Google Shape;172;p23"/>
          <p:cNvSpPr txBox="1"/>
          <p:nvPr>
            <p:ph type="title"/>
          </p:nvPr>
        </p:nvSpPr>
        <p:spPr>
          <a:xfrm>
            <a:off x="713225" y="445025"/>
            <a:ext cx="47634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173" name="Google Shape;173;p23"/>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74" name="Google Shape;174;p23"/>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75" name="Google Shape;175;p23"/>
          <p:cNvCxnSpPr/>
          <p:nvPr/>
        </p:nvCxnSpPr>
        <p:spPr>
          <a:xfrm>
            <a:off x="7434175" y="-125600"/>
            <a:ext cx="1993200" cy="13302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5">
    <p:spTree>
      <p:nvGrpSpPr>
        <p:cNvPr id="176" name="Shape 176"/>
        <p:cNvGrpSpPr/>
        <p:nvPr/>
      </p:nvGrpSpPr>
      <p:grpSpPr>
        <a:xfrm>
          <a:off x="0" y="0"/>
          <a:ext cx="0" cy="0"/>
          <a:chOff x="0" y="0"/>
          <a:chExt cx="0" cy="0"/>
        </a:xfrm>
      </p:grpSpPr>
      <p:sp>
        <p:nvSpPr>
          <p:cNvPr id="177" name="Google Shape;177;p24"/>
          <p:cNvSpPr txBox="1"/>
          <p:nvPr>
            <p:ph idx="1" type="subTitle"/>
          </p:nvPr>
        </p:nvSpPr>
        <p:spPr>
          <a:xfrm>
            <a:off x="4750187" y="1722900"/>
            <a:ext cx="2014800" cy="3570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78" name="Google Shape;178;p24"/>
          <p:cNvSpPr txBox="1"/>
          <p:nvPr>
            <p:ph idx="2" type="subTitle"/>
          </p:nvPr>
        </p:nvSpPr>
        <p:spPr>
          <a:xfrm>
            <a:off x="4750184" y="2062900"/>
            <a:ext cx="2014800" cy="57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79" name="Google Shape;179;p24"/>
          <p:cNvSpPr txBox="1"/>
          <p:nvPr>
            <p:ph idx="3" type="subTitle"/>
          </p:nvPr>
        </p:nvSpPr>
        <p:spPr>
          <a:xfrm>
            <a:off x="2306462" y="1722900"/>
            <a:ext cx="2014800" cy="357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80" name="Google Shape;180;p24"/>
          <p:cNvSpPr txBox="1"/>
          <p:nvPr>
            <p:ph idx="4" type="subTitle"/>
          </p:nvPr>
        </p:nvSpPr>
        <p:spPr>
          <a:xfrm>
            <a:off x="2306462" y="2062900"/>
            <a:ext cx="20148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81" name="Google Shape;181;p24"/>
          <p:cNvSpPr txBox="1"/>
          <p:nvPr>
            <p:ph idx="5" type="subTitle"/>
          </p:nvPr>
        </p:nvSpPr>
        <p:spPr>
          <a:xfrm>
            <a:off x="4750187" y="3158925"/>
            <a:ext cx="2014800" cy="3570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82" name="Google Shape;182;p24"/>
          <p:cNvSpPr txBox="1"/>
          <p:nvPr>
            <p:ph idx="6" type="subTitle"/>
          </p:nvPr>
        </p:nvSpPr>
        <p:spPr>
          <a:xfrm>
            <a:off x="4750184" y="3498925"/>
            <a:ext cx="2014800" cy="57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83" name="Google Shape;183;p24"/>
          <p:cNvSpPr txBox="1"/>
          <p:nvPr>
            <p:ph idx="7" type="subTitle"/>
          </p:nvPr>
        </p:nvSpPr>
        <p:spPr>
          <a:xfrm>
            <a:off x="2306462" y="3158925"/>
            <a:ext cx="2014800" cy="357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84" name="Google Shape;184;p24"/>
          <p:cNvSpPr txBox="1"/>
          <p:nvPr>
            <p:ph idx="8" type="subTitle"/>
          </p:nvPr>
        </p:nvSpPr>
        <p:spPr>
          <a:xfrm>
            <a:off x="2306462" y="3498925"/>
            <a:ext cx="20148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85" name="Google Shape;185;p24"/>
          <p:cNvSpPr txBox="1"/>
          <p:nvPr>
            <p:ph type="title"/>
          </p:nvPr>
        </p:nvSpPr>
        <p:spPr>
          <a:xfrm>
            <a:off x="713225" y="445025"/>
            <a:ext cx="27858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186" name="Google Shape;186;p24"/>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87" name="Google Shape;187;p24"/>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6">
    <p:spTree>
      <p:nvGrpSpPr>
        <p:cNvPr id="188" name="Shape 188"/>
        <p:cNvGrpSpPr/>
        <p:nvPr/>
      </p:nvGrpSpPr>
      <p:grpSpPr>
        <a:xfrm>
          <a:off x="0" y="0"/>
          <a:ext cx="0" cy="0"/>
          <a:chOff x="0" y="0"/>
          <a:chExt cx="0" cy="0"/>
        </a:xfrm>
      </p:grpSpPr>
      <p:sp>
        <p:nvSpPr>
          <p:cNvPr id="189" name="Google Shape;189;p25"/>
          <p:cNvSpPr txBox="1"/>
          <p:nvPr>
            <p:ph hasCustomPrompt="1" type="title"/>
          </p:nvPr>
        </p:nvSpPr>
        <p:spPr>
          <a:xfrm>
            <a:off x="2592925" y="714600"/>
            <a:ext cx="3958200" cy="615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5000"/>
              <a:buNone/>
              <a:defRPr sz="4500">
                <a:solidFill>
                  <a:schemeClr val="accent1"/>
                </a:solidFill>
              </a:defRPr>
            </a:lvl1pPr>
            <a:lvl2pPr lvl="1"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190" name="Google Shape;190;p25"/>
          <p:cNvSpPr txBox="1"/>
          <p:nvPr>
            <p:ph idx="1" type="subTitle"/>
          </p:nvPr>
        </p:nvSpPr>
        <p:spPr>
          <a:xfrm>
            <a:off x="2364984" y="1346400"/>
            <a:ext cx="4414200" cy="37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5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91" name="Google Shape;191;p25"/>
          <p:cNvSpPr txBox="1"/>
          <p:nvPr>
            <p:ph hasCustomPrompt="1" idx="2" type="title"/>
          </p:nvPr>
        </p:nvSpPr>
        <p:spPr>
          <a:xfrm>
            <a:off x="2592925" y="2063025"/>
            <a:ext cx="3958200" cy="615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5000"/>
              <a:buNone/>
              <a:defRPr sz="4300">
                <a:solidFill>
                  <a:schemeClr val="accent1"/>
                </a:solidFill>
              </a:defRPr>
            </a:lvl1pPr>
            <a:lvl2pPr lvl="1"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192" name="Google Shape;192;p25"/>
          <p:cNvSpPr txBox="1"/>
          <p:nvPr>
            <p:ph idx="3" type="subTitle"/>
          </p:nvPr>
        </p:nvSpPr>
        <p:spPr>
          <a:xfrm>
            <a:off x="2364984" y="2694825"/>
            <a:ext cx="4414200" cy="37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5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93" name="Google Shape;193;p25"/>
          <p:cNvSpPr txBox="1"/>
          <p:nvPr>
            <p:ph hasCustomPrompt="1" idx="4" type="title"/>
          </p:nvPr>
        </p:nvSpPr>
        <p:spPr>
          <a:xfrm>
            <a:off x="2592925" y="3411450"/>
            <a:ext cx="3958200" cy="615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5000"/>
              <a:buNone/>
              <a:defRPr sz="4300">
                <a:solidFill>
                  <a:schemeClr val="accent1"/>
                </a:solidFill>
              </a:defRPr>
            </a:lvl1pPr>
            <a:lvl2pPr lvl="1"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194" name="Google Shape;194;p25"/>
          <p:cNvSpPr txBox="1"/>
          <p:nvPr>
            <p:ph idx="5" type="subTitle"/>
          </p:nvPr>
        </p:nvSpPr>
        <p:spPr>
          <a:xfrm>
            <a:off x="2364950" y="4043250"/>
            <a:ext cx="4414200" cy="37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5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195" name="Google Shape;195;p25"/>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96" name="Google Shape;196;p25"/>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7_1">
    <p:spTree>
      <p:nvGrpSpPr>
        <p:cNvPr id="197" name="Shape 197"/>
        <p:cNvGrpSpPr/>
        <p:nvPr/>
      </p:nvGrpSpPr>
      <p:grpSpPr>
        <a:xfrm>
          <a:off x="0" y="0"/>
          <a:ext cx="0" cy="0"/>
          <a:chOff x="0" y="0"/>
          <a:chExt cx="0" cy="0"/>
        </a:xfrm>
      </p:grpSpPr>
      <p:sp>
        <p:nvSpPr>
          <p:cNvPr id="198" name="Google Shape;198;p26"/>
          <p:cNvSpPr txBox="1"/>
          <p:nvPr>
            <p:ph type="title"/>
          </p:nvPr>
        </p:nvSpPr>
        <p:spPr>
          <a:xfrm>
            <a:off x="803750" y="2025800"/>
            <a:ext cx="4087500" cy="6732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99" name="Google Shape;199;p26"/>
          <p:cNvSpPr txBox="1"/>
          <p:nvPr>
            <p:ph idx="1" type="subTitle"/>
          </p:nvPr>
        </p:nvSpPr>
        <p:spPr>
          <a:xfrm>
            <a:off x="803750" y="2693525"/>
            <a:ext cx="3159300" cy="55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Font typeface="Josefin Sans"/>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200" name="Google Shape;200;p26"/>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01" name="Google Shape;201;p26"/>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7_2">
    <p:spTree>
      <p:nvGrpSpPr>
        <p:cNvPr id="202" name="Shape 202"/>
        <p:cNvGrpSpPr/>
        <p:nvPr/>
      </p:nvGrpSpPr>
      <p:grpSpPr>
        <a:xfrm>
          <a:off x="0" y="0"/>
          <a:ext cx="0" cy="0"/>
          <a:chOff x="0" y="0"/>
          <a:chExt cx="0" cy="0"/>
        </a:xfrm>
      </p:grpSpPr>
      <p:sp>
        <p:nvSpPr>
          <p:cNvPr id="203" name="Google Shape;203;p27"/>
          <p:cNvSpPr txBox="1"/>
          <p:nvPr>
            <p:ph type="title"/>
          </p:nvPr>
        </p:nvSpPr>
        <p:spPr>
          <a:xfrm>
            <a:off x="4490150" y="2047725"/>
            <a:ext cx="3364200" cy="628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a:lvl1pPr>
            <a:lvl2pPr lvl="1" rtl="0">
              <a:spcBef>
                <a:spcPts val="0"/>
              </a:spcBef>
              <a:spcAft>
                <a:spcPts val="0"/>
              </a:spcAft>
              <a:buSzPts val="3000"/>
              <a:buNone/>
              <a:defRPr>
                <a:latin typeface="Open Sans SemiBold"/>
                <a:ea typeface="Open Sans SemiBold"/>
                <a:cs typeface="Open Sans SemiBold"/>
                <a:sym typeface="Open Sans SemiBold"/>
              </a:defRPr>
            </a:lvl2pPr>
            <a:lvl3pPr lvl="2" rtl="0">
              <a:spcBef>
                <a:spcPts val="0"/>
              </a:spcBef>
              <a:spcAft>
                <a:spcPts val="0"/>
              </a:spcAft>
              <a:buSzPts val="3000"/>
              <a:buNone/>
              <a:defRPr>
                <a:latin typeface="Open Sans SemiBold"/>
                <a:ea typeface="Open Sans SemiBold"/>
                <a:cs typeface="Open Sans SemiBold"/>
                <a:sym typeface="Open Sans SemiBold"/>
              </a:defRPr>
            </a:lvl3pPr>
            <a:lvl4pPr lvl="3" rtl="0">
              <a:spcBef>
                <a:spcPts val="0"/>
              </a:spcBef>
              <a:spcAft>
                <a:spcPts val="0"/>
              </a:spcAft>
              <a:buSzPts val="3000"/>
              <a:buNone/>
              <a:defRPr>
                <a:latin typeface="Open Sans SemiBold"/>
                <a:ea typeface="Open Sans SemiBold"/>
                <a:cs typeface="Open Sans SemiBold"/>
                <a:sym typeface="Open Sans SemiBold"/>
              </a:defRPr>
            </a:lvl4pPr>
            <a:lvl5pPr lvl="4" rtl="0">
              <a:spcBef>
                <a:spcPts val="0"/>
              </a:spcBef>
              <a:spcAft>
                <a:spcPts val="0"/>
              </a:spcAft>
              <a:buSzPts val="3000"/>
              <a:buNone/>
              <a:defRPr>
                <a:latin typeface="Open Sans SemiBold"/>
                <a:ea typeface="Open Sans SemiBold"/>
                <a:cs typeface="Open Sans SemiBold"/>
                <a:sym typeface="Open Sans SemiBold"/>
              </a:defRPr>
            </a:lvl5pPr>
            <a:lvl6pPr lvl="5" rtl="0">
              <a:spcBef>
                <a:spcPts val="0"/>
              </a:spcBef>
              <a:spcAft>
                <a:spcPts val="0"/>
              </a:spcAft>
              <a:buSzPts val="3000"/>
              <a:buNone/>
              <a:defRPr>
                <a:latin typeface="Open Sans SemiBold"/>
                <a:ea typeface="Open Sans SemiBold"/>
                <a:cs typeface="Open Sans SemiBold"/>
                <a:sym typeface="Open Sans SemiBold"/>
              </a:defRPr>
            </a:lvl6pPr>
            <a:lvl7pPr lvl="6" rtl="0">
              <a:spcBef>
                <a:spcPts val="0"/>
              </a:spcBef>
              <a:spcAft>
                <a:spcPts val="0"/>
              </a:spcAft>
              <a:buSzPts val="3000"/>
              <a:buNone/>
              <a:defRPr>
                <a:latin typeface="Open Sans SemiBold"/>
                <a:ea typeface="Open Sans SemiBold"/>
                <a:cs typeface="Open Sans SemiBold"/>
                <a:sym typeface="Open Sans SemiBold"/>
              </a:defRPr>
            </a:lvl7pPr>
            <a:lvl8pPr lvl="7" rtl="0">
              <a:spcBef>
                <a:spcPts val="0"/>
              </a:spcBef>
              <a:spcAft>
                <a:spcPts val="0"/>
              </a:spcAft>
              <a:buSzPts val="3000"/>
              <a:buNone/>
              <a:defRPr>
                <a:latin typeface="Open Sans SemiBold"/>
                <a:ea typeface="Open Sans SemiBold"/>
                <a:cs typeface="Open Sans SemiBold"/>
                <a:sym typeface="Open Sans SemiBold"/>
              </a:defRPr>
            </a:lvl8pPr>
            <a:lvl9pPr lvl="8" rtl="0">
              <a:spcBef>
                <a:spcPts val="0"/>
              </a:spcBef>
              <a:spcAft>
                <a:spcPts val="0"/>
              </a:spcAft>
              <a:buSzPts val="3000"/>
              <a:buNone/>
              <a:defRPr>
                <a:latin typeface="Open Sans SemiBold"/>
                <a:ea typeface="Open Sans SemiBold"/>
                <a:cs typeface="Open Sans SemiBold"/>
                <a:sym typeface="Open Sans SemiBold"/>
              </a:defRPr>
            </a:lvl9pPr>
          </a:lstStyle>
          <a:p/>
        </p:txBody>
      </p:sp>
      <p:sp>
        <p:nvSpPr>
          <p:cNvPr id="204" name="Google Shape;204;p27"/>
          <p:cNvSpPr txBox="1"/>
          <p:nvPr>
            <p:ph idx="1" type="subTitle"/>
          </p:nvPr>
        </p:nvSpPr>
        <p:spPr>
          <a:xfrm>
            <a:off x="4855550" y="2694825"/>
            <a:ext cx="2998800" cy="558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600"/>
              <a:buFont typeface="Josefin Sans"/>
              <a:buNone/>
              <a:defRPr sz="1400"/>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p:txBody>
      </p:sp>
      <p:cxnSp>
        <p:nvCxnSpPr>
          <p:cNvPr id="205" name="Google Shape;205;p27"/>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06" name="Google Shape;206;p27"/>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CUSTOM_8">
    <p:spTree>
      <p:nvGrpSpPr>
        <p:cNvPr id="207" name="Shape 207"/>
        <p:cNvGrpSpPr/>
        <p:nvPr/>
      </p:nvGrpSpPr>
      <p:grpSpPr>
        <a:xfrm>
          <a:off x="0" y="0"/>
          <a:ext cx="0" cy="0"/>
          <a:chOff x="0" y="0"/>
          <a:chExt cx="0" cy="0"/>
        </a:xfrm>
      </p:grpSpPr>
      <p:sp>
        <p:nvSpPr>
          <p:cNvPr id="208" name="Google Shape;208;p28"/>
          <p:cNvSpPr txBox="1"/>
          <p:nvPr>
            <p:ph idx="1" type="subTitle"/>
          </p:nvPr>
        </p:nvSpPr>
        <p:spPr>
          <a:xfrm>
            <a:off x="4166800" y="1453525"/>
            <a:ext cx="3957600" cy="2889000"/>
          </a:xfrm>
          <a:prstGeom prst="rect">
            <a:avLst/>
          </a:prstGeom>
        </p:spPr>
        <p:txBody>
          <a:bodyPr anchorCtr="0" anchor="ctr" bIns="91425" lIns="91425" spcFirstLastPara="1" rIns="91425" wrap="square" tIns="91425">
            <a:noAutofit/>
          </a:bodyPr>
          <a:lstStyle>
            <a:lvl1pPr lvl="0" marR="38100" rtl="0" algn="ctr">
              <a:lnSpc>
                <a:spcPct val="100000"/>
              </a:lnSpc>
              <a:spcBef>
                <a:spcPts val="0"/>
              </a:spcBef>
              <a:spcAft>
                <a:spcPts val="0"/>
              </a:spcAft>
              <a:buClr>
                <a:schemeClr val="accent1"/>
              </a:buClr>
              <a:buSzPts val="1400"/>
              <a:buChar char="●"/>
              <a:defRPr sz="1400"/>
            </a:lvl1pPr>
            <a:lvl2pPr lvl="1" rtl="0" algn="ctr">
              <a:spcBef>
                <a:spcPts val="0"/>
              </a:spcBef>
              <a:spcAft>
                <a:spcPts val="0"/>
              </a:spcAft>
              <a:buSzPts val="1400"/>
              <a:buChar char="○"/>
              <a:defRPr/>
            </a:lvl2pPr>
            <a:lvl3pPr lvl="2" rtl="0" algn="ctr">
              <a:spcBef>
                <a:spcPts val="0"/>
              </a:spcBef>
              <a:spcAft>
                <a:spcPts val="0"/>
              </a:spcAft>
              <a:buSzPts val="1400"/>
              <a:buChar char="■"/>
              <a:defRPr/>
            </a:lvl3pPr>
            <a:lvl4pPr lvl="3" rtl="0" algn="ctr">
              <a:spcBef>
                <a:spcPts val="0"/>
              </a:spcBef>
              <a:spcAft>
                <a:spcPts val="0"/>
              </a:spcAft>
              <a:buSzPts val="1400"/>
              <a:buChar char="●"/>
              <a:defRPr/>
            </a:lvl4pPr>
            <a:lvl5pPr lvl="4" rtl="0" algn="ctr">
              <a:spcBef>
                <a:spcPts val="0"/>
              </a:spcBef>
              <a:spcAft>
                <a:spcPts val="0"/>
              </a:spcAft>
              <a:buSzPts val="1400"/>
              <a:buChar char="○"/>
              <a:defRPr/>
            </a:lvl5pPr>
            <a:lvl6pPr lvl="5" rtl="0" algn="ctr">
              <a:spcBef>
                <a:spcPts val="0"/>
              </a:spcBef>
              <a:spcAft>
                <a:spcPts val="0"/>
              </a:spcAft>
              <a:buSzPts val="1400"/>
              <a:buChar char="■"/>
              <a:defRPr/>
            </a:lvl6pPr>
            <a:lvl7pPr lvl="6" rtl="0" algn="ctr">
              <a:spcBef>
                <a:spcPts val="0"/>
              </a:spcBef>
              <a:spcAft>
                <a:spcPts val="0"/>
              </a:spcAft>
              <a:buSzPts val="1400"/>
              <a:buChar char="●"/>
              <a:defRPr/>
            </a:lvl7pPr>
            <a:lvl8pPr lvl="7" rtl="0" algn="ctr">
              <a:spcBef>
                <a:spcPts val="0"/>
              </a:spcBef>
              <a:spcAft>
                <a:spcPts val="0"/>
              </a:spcAft>
              <a:buSzPts val="1400"/>
              <a:buChar char="○"/>
              <a:defRPr/>
            </a:lvl8pPr>
            <a:lvl9pPr lvl="8" rtl="0" algn="ctr">
              <a:spcBef>
                <a:spcPts val="0"/>
              </a:spcBef>
              <a:spcAft>
                <a:spcPts val="0"/>
              </a:spcAft>
              <a:buSzPts val="1400"/>
              <a:buChar char="■"/>
              <a:defRPr/>
            </a:lvl9pPr>
          </a:lstStyle>
          <a:p/>
        </p:txBody>
      </p:sp>
      <p:sp>
        <p:nvSpPr>
          <p:cNvPr id="209" name="Google Shape;209;p28"/>
          <p:cNvSpPr txBox="1"/>
          <p:nvPr>
            <p:ph type="title"/>
          </p:nvPr>
        </p:nvSpPr>
        <p:spPr>
          <a:xfrm>
            <a:off x="713225" y="445025"/>
            <a:ext cx="4502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210" name="Google Shape;210;p28"/>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11" name="Google Shape;211;p28"/>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12" name="Google Shape;212;p28"/>
          <p:cNvCxnSpPr/>
          <p:nvPr/>
        </p:nvCxnSpPr>
        <p:spPr>
          <a:xfrm flipH="1">
            <a:off x="6772150" y="3663450"/>
            <a:ext cx="2823300" cy="16332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9">
    <p:spTree>
      <p:nvGrpSpPr>
        <p:cNvPr id="213" name="Shape 213"/>
        <p:cNvGrpSpPr/>
        <p:nvPr/>
      </p:nvGrpSpPr>
      <p:grpSpPr>
        <a:xfrm>
          <a:off x="0" y="0"/>
          <a:ext cx="0" cy="0"/>
          <a:chOff x="0" y="0"/>
          <a:chExt cx="0" cy="0"/>
        </a:xfrm>
      </p:grpSpPr>
      <p:sp>
        <p:nvSpPr>
          <p:cNvPr id="214" name="Google Shape;214;p29"/>
          <p:cNvSpPr txBox="1"/>
          <p:nvPr>
            <p:ph idx="1" type="subTitle"/>
          </p:nvPr>
        </p:nvSpPr>
        <p:spPr>
          <a:xfrm>
            <a:off x="4816075" y="3616375"/>
            <a:ext cx="29421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15" name="Google Shape;215;p29"/>
          <p:cNvSpPr txBox="1"/>
          <p:nvPr>
            <p:ph idx="2" type="subTitle"/>
          </p:nvPr>
        </p:nvSpPr>
        <p:spPr>
          <a:xfrm>
            <a:off x="4816200" y="3956375"/>
            <a:ext cx="2941800" cy="65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16" name="Google Shape;216;p29"/>
          <p:cNvSpPr txBox="1"/>
          <p:nvPr>
            <p:ph idx="3" type="subTitle"/>
          </p:nvPr>
        </p:nvSpPr>
        <p:spPr>
          <a:xfrm>
            <a:off x="1385829" y="3616375"/>
            <a:ext cx="29421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17" name="Google Shape;217;p29"/>
          <p:cNvSpPr txBox="1"/>
          <p:nvPr>
            <p:ph idx="4" type="subTitle"/>
          </p:nvPr>
        </p:nvSpPr>
        <p:spPr>
          <a:xfrm>
            <a:off x="1386025" y="3956375"/>
            <a:ext cx="2941800" cy="65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18" name="Google Shape;218;p29"/>
          <p:cNvSpPr txBox="1"/>
          <p:nvPr>
            <p:ph type="title"/>
          </p:nvPr>
        </p:nvSpPr>
        <p:spPr>
          <a:xfrm>
            <a:off x="713225" y="445025"/>
            <a:ext cx="27291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219" name="Google Shape;219;p29"/>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20" name="Google Shape;220;p29"/>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
    <p:spTree>
      <p:nvGrpSpPr>
        <p:cNvPr id="221" name="Shape 221"/>
        <p:cNvGrpSpPr/>
        <p:nvPr/>
      </p:nvGrpSpPr>
      <p:grpSpPr>
        <a:xfrm>
          <a:off x="0" y="0"/>
          <a:ext cx="0" cy="0"/>
          <a:chOff x="0" y="0"/>
          <a:chExt cx="0" cy="0"/>
        </a:xfrm>
      </p:grpSpPr>
      <p:sp>
        <p:nvSpPr>
          <p:cNvPr id="222" name="Google Shape;222;p30"/>
          <p:cNvSpPr txBox="1"/>
          <p:nvPr>
            <p:ph type="title"/>
          </p:nvPr>
        </p:nvSpPr>
        <p:spPr>
          <a:xfrm>
            <a:off x="2832900" y="791200"/>
            <a:ext cx="3478200" cy="922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300"/>
              <a:buNone/>
              <a:defRPr sz="7000"/>
            </a:lvl1pPr>
            <a:lvl2pPr lvl="1" rtl="0" algn="ctr">
              <a:spcBef>
                <a:spcPts val="0"/>
              </a:spcBef>
              <a:spcAft>
                <a:spcPts val="0"/>
              </a:spcAft>
              <a:buSzPts val="3000"/>
              <a:buNone/>
              <a:defRPr>
                <a:latin typeface="Open Sans"/>
                <a:ea typeface="Open Sans"/>
                <a:cs typeface="Open Sans"/>
                <a:sym typeface="Open Sans"/>
              </a:defRPr>
            </a:lvl2pPr>
            <a:lvl3pPr lvl="2" rtl="0" algn="ctr">
              <a:spcBef>
                <a:spcPts val="0"/>
              </a:spcBef>
              <a:spcAft>
                <a:spcPts val="0"/>
              </a:spcAft>
              <a:buSzPts val="3000"/>
              <a:buNone/>
              <a:defRPr>
                <a:latin typeface="Open Sans"/>
                <a:ea typeface="Open Sans"/>
                <a:cs typeface="Open Sans"/>
                <a:sym typeface="Open Sans"/>
              </a:defRPr>
            </a:lvl3pPr>
            <a:lvl4pPr lvl="3" rtl="0" algn="ctr">
              <a:spcBef>
                <a:spcPts val="0"/>
              </a:spcBef>
              <a:spcAft>
                <a:spcPts val="0"/>
              </a:spcAft>
              <a:buSzPts val="3000"/>
              <a:buNone/>
              <a:defRPr>
                <a:latin typeface="Open Sans"/>
                <a:ea typeface="Open Sans"/>
                <a:cs typeface="Open Sans"/>
                <a:sym typeface="Open Sans"/>
              </a:defRPr>
            </a:lvl4pPr>
            <a:lvl5pPr lvl="4" rtl="0" algn="ctr">
              <a:spcBef>
                <a:spcPts val="0"/>
              </a:spcBef>
              <a:spcAft>
                <a:spcPts val="0"/>
              </a:spcAft>
              <a:buSzPts val="3000"/>
              <a:buNone/>
              <a:defRPr>
                <a:latin typeface="Open Sans"/>
                <a:ea typeface="Open Sans"/>
                <a:cs typeface="Open Sans"/>
                <a:sym typeface="Open Sans"/>
              </a:defRPr>
            </a:lvl5pPr>
            <a:lvl6pPr lvl="5" rtl="0" algn="ctr">
              <a:spcBef>
                <a:spcPts val="0"/>
              </a:spcBef>
              <a:spcAft>
                <a:spcPts val="0"/>
              </a:spcAft>
              <a:buSzPts val="3000"/>
              <a:buNone/>
              <a:defRPr>
                <a:latin typeface="Open Sans"/>
                <a:ea typeface="Open Sans"/>
                <a:cs typeface="Open Sans"/>
                <a:sym typeface="Open Sans"/>
              </a:defRPr>
            </a:lvl6pPr>
            <a:lvl7pPr lvl="6" rtl="0" algn="ctr">
              <a:spcBef>
                <a:spcPts val="0"/>
              </a:spcBef>
              <a:spcAft>
                <a:spcPts val="0"/>
              </a:spcAft>
              <a:buSzPts val="3000"/>
              <a:buNone/>
              <a:defRPr>
                <a:latin typeface="Open Sans"/>
                <a:ea typeface="Open Sans"/>
                <a:cs typeface="Open Sans"/>
                <a:sym typeface="Open Sans"/>
              </a:defRPr>
            </a:lvl7pPr>
            <a:lvl8pPr lvl="7" rtl="0" algn="ctr">
              <a:spcBef>
                <a:spcPts val="0"/>
              </a:spcBef>
              <a:spcAft>
                <a:spcPts val="0"/>
              </a:spcAft>
              <a:buSzPts val="3000"/>
              <a:buNone/>
              <a:defRPr>
                <a:latin typeface="Open Sans"/>
                <a:ea typeface="Open Sans"/>
                <a:cs typeface="Open Sans"/>
                <a:sym typeface="Open Sans"/>
              </a:defRPr>
            </a:lvl8pPr>
            <a:lvl9pPr lvl="8" rtl="0" algn="ctr">
              <a:spcBef>
                <a:spcPts val="0"/>
              </a:spcBef>
              <a:spcAft>
                <a:spcPts val="0"/>
              </a:spcAft>
              <a:buSzPts val="3000"/>
              <a:buNone/>
              <a:defRPr>
                <a:latin typeface="Open Sans"/>
                <a:ea typeface="Open Sans"/>
                <a:cs typeface="Open Sans"/>
                <a:sym typeface="Open Sans"/>
              </a:defRPr>
            </a:lvl9pPr>
          </a:lstStyle>
          <a:p/>
        </p:txBody>
      </p:sp>
      <p:sp>
        <p:nvSpPr>
          <p:cNvPr id="223" name="Google Shape;223;p30"/>
          <p:cNvSpPr txBox="1"/>
          <p:nvPr>
            <p:ph idx="1" type="subTitle"/>
          </p:nvPr>
        </p:nvSpPr>
        <p:spPr>
          <a:xfrm>
            <a:off x="2983350" y="1749425"/>
            <a:ext cx="3177300" cy="922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24" name="Google Shape;224;p30"/>
          <p:cNvSpPr txBox="1"/>
          <p:nvPr/>
        </p:nvSpPr>
        <p:spPr>
          <a:xfrm>
            <a:off x="2900450" y="3438275"/>
            <a:ext cx="3343200" cy="7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chemeClr val="dk2"/>
                </a:solidFill>
                <a:latin typeface="Montserrat"/>
                <a:ea typeface="Montserrat"/>
                <a:cs typeface="Montserrat"/>
                <a:sym typeface="Montserrat"/>
              </a:rPr>
              <a:t>CREDITS</a:t>
            </a:r>
            <a:r>
              <a:rPr lang="en" sz="1000">
                <a:solidFill>
                  <a:schemeClr val="dk2"/>
                </a:solidFill>
                <a:latin typeface="Montserrat"/>
                <a:ea typeface="Montserrat"/>
                <a:cs typeface="Montserrat"/>
                <a:sym typeface="Montserrat"/>
              </a:rPr>
              <a:t>: This presentation template was created by </a:t>
            </a:r>
            <a:r>
              <a:rPr b="1" lang="en" sz="1000">
                <a:solidFill>
                  <a:schemeClr val="dk2"/>
                </a:solidFill>
                <a:uFill>
                  <a:noFill/>
                </a:uFill>
                <a:latin typeface="Montserrat"/>
                <a:ea typeface="Montserrat"/>
                <a:cs typeface="Montserrat"/>
                <a:sym typeface="Montserrat"/>
                <a:hlinkClick r:id="rId2">
                  <a:extLst>
                    <a:ext uri="{A12FA001-AC4F-418D-AE19-62706E023703}">
                      <ahyp:hlinkClr val="tx"/>
                    </a:ext>
                  </a:extLst>
                </a:hlinkClick>
              </a:rPr>
              <a:t>Slidesgo</a:t>
            </a:r>
            <a:r>
              <a:rPr lang="en" sz="1000">
                <a:solidFill>
                  <a:schemeClr val="dk2"/>
                </a:solidFill>
                <a:latin typeface="Montserrat"/>
                <a:ea typeface="Montserrat"/>
                <a:cs typeface="Montserrat"/>
                <a:sym typeface="Montserrat"/>
              </a:rPr>
              <a:t>, including icons by </a:t>
            </a:r>
            <a:r>
              <a:rPr b="1" lang="en" sz="1000">
                <a:solidFill>
                  <a:schemeClr val="dk2"/>
                </a:solidFill>
                <a:uFill>
                  <a:noFill/>
                </a:uFill>
                <a:latin typeface="Montserrat"/>
                <a:ea typeface="Montserrat"/>
                <a:cs typeface="Montserrat"/>
                <a:sym typeface="Montserrat"/>
                <a:hlinkClick r:id="rId3">
                  <a:extLst>
                    <a:ext uri="{A12FA001-AC4F-418D-AE19-62706E023703}">
                      <ahyp:hlinkClr val="tx"/>
                    </a:ext>
                  </a:extLst>
                </a:hlinkClick>
              </a:rPr>
              <a:t>Flaticon</a:t>
            </a:r>
            <a:r>
              <a:rPr lang="en" sz="1000">
                <a:solidFill>
                  <a:schemeClr val="dk2"/>
                </a:solidFill>
                <a:latin typeface="Montserrat"/>
                <a:ea typeface="Montserrat"/>
                <a:cs typeface="Montserrat"/>
                <a:sym typeface="Montserrat"/>
              </a:rPr>
              <a:t>,and infographics &amp; images by </a:t>
            </a:r>
            <a:r>
              <a:rPr b="1" lang="en" sz="1000">
                <a:solidFill>
                  <a:schemeClr val="dk2"/>
                </a:solidFill>
                <a:uFill>
                  <a:noFill/>
                </a:uFill>
                <a:latin typeface="Montserrat"/>
                <a:ea typeface="Montserrat"/>
                <a:cs typeface="Montserrat"/>
                <a:sym typeface="Montserrat"/>
                <a:hlinkClick r:id="rId4">
                  <a:extLst>
                    <a:ext uri="{A12FA001-AC4F-418D-AE19-62706E023703}">
                      <ahyp:hlinkClr val="tx"/>
                    </a:ext>
                  </a:extLst>
                </a:hlinkClick>
              </a:rPr>
              <a:t>Freepik</a:t>
            </a:r>
            <a:endParaRPr b="1" sz="1000">
              <a:solidFill>
                <a:schemeClr val="dk2"/>
              </a:solidFill>
              <a:latin typeface="Montserrat"/>
              <a:ea typeface="Montserrat"/>
              <a:cs typeface="Montserrat"/>
              <a:sym typeface="Montserrat"/>
            </a:endParaRPr>
          </a:p>
        </p:txBody>
      </p:sp>
      <p:cxnSp>
        <p:nvCxnSpPr>
          <p:cNvPr id="225" name="Google Shape;225;p30"/>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26" name="Google Shape;226;p30"/>
          <p:cNvCxnSpPr/>
          <p:nvPr/>
        </p:nvCxnSpPr>
        <p:spPr>
          <a:xfrm>
            <a:off x="-257975" y="3935375"/>
            <a:ext cx="3047400" cy="13464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227" name="Google Shape;227;p30"/>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28" name="Google Shape;228;p30"/>
          <p:cNvCxnSpPr/>
          <p:nvPr/>
        </p:nvCxnSpPr>
        <p:spPr>
          <a:xfrm>
            <a:off x="6467450" y="-72550"/>
            <a:ext cx="3047400" cy="13464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txBox="1"/>
          <p:nvPr>
            <p:ph type="title"/>
          </p:nvPr>
        </p:nvSpPr>
        <p:spPr>
          <a:xfrm>
            <a:off x="713225" y="445025"/>
            <a:ext cx="47115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4"/>
          <p:cNvSpPr txBox="1"/>
          <p:nvPr>
            <p:ph idx="1" type="body"/>
          </p:nvPr>
        </p:nvSpPr>
        <p:spPr>
          <a:xfrm>
            <a:off x="713250" y="1272925"/>
            <a:ext cx="7717500" cy="3295800"/>
          </a:xfrm>
          <a:prstGeom prst="rect">
            <a:avLst/>
          </a:prstGeom>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1"/>
              </a:buClr>
              <a:buSzPts val="1800"/>
              <a:buFont typeface="Lato"/>
              <a:buChar char="●"/>
              <a:defRPr sz="1100"/>
            </a:lvl1pPr>
            <a:lvl2pPr indent="-317500" lvl="1" marL="914400">
              <a:spcBef>
                <a:spcPts val="0"/>
              </a:spcBef>
              <a:spcAft>
                <a:spcPts val="0"/>
              </a:spcAft>
              <a:buClr>
                <a:schemeClr val="dk1"/>
              </a:buClr>
              <a:buSzPts val="1400"/>
              <a:buFont typeface="Lato"/>
              <a:buChar char="○"/>
              <a:defRPr/>
            </a:lvl2pPr>
            <a:lvl3pPr indent="-317500" lvl="2" marL="1371600">
              <a:spcBef>
                <a:spcPts val="0"/>
              </a:spcBef>
              <a:spcAft>
                <a:spcPts val="0"/>
              </a:spcAft>
              <a:buClr>
                <a:schemeClr val="dk1"/>
              </a:buClr>
              <a:buSzPts val="1400"/>
              <a:buFont typeface="Lato"/>
              <a:buChar char="■"/>
              <a:defRPr/>
            </a:lvl3pPr>
            <a:lvl4pPr indent="-317500" lvl="3" marL="1828800">
              <a:spcBef>
                <a:spcPts val="0"/>
              </a:spcBef>
              <a:spcAft>
                <a:spcPts val="0"/>
              </a:spcAft>
              <a:buClr>
                <a:schemeClr val="dk1"/>
              </a:buClr>
              <a:buSzPts val="1400"/>
              <a:buFont typeface="Lato"/>
              <a:buChar char="●"/>
              <a:defRPr/>
            </a:lvl4pPr>
            <a:lvl5pPr indent="-317500" lvl="4" marL="2286000">
              <a:spcBef>
                <a:spcPts val="0"/>
              </a:spcBef>
              <a:spcAft>
                <a:spcPts val="0"/>
              </a:spcAft>
              <a:buClr>
                <a:schemeClr val="dk1"/>
              </a:buClr>
              <a:buSzPts val="1400"/>
              <a:buFont typeface="Lato"/>
              <a:buChar char="○"/>
              <a:defRPr/>
            </a:lvl5pPr>
            <a:lvl6pPr indent="-317500" lvl="5" marL="2743200">
              <a:spcBef>
                <a:spcPts val="0"/>
              </a:spcBef>
              <a:spcAft>
                <a:spcPts val="0"/>
              </a:spcAft>
              <a:buClr>
                <a:schemeClr val="dk1"/>
              </a:buClr>
              <a:buSzPts val="1400"/>
              <a:buFont typeface="Lato"/>
              <a:buChar char="■"/>
              <a:defRPr/>
            </a:lvl6pPr>
            <a:lvl7pPr indent="-317500" lvl="6" marL="3200400">
              <a:spcBef>
                <a:spcPts val="0"/>
              </a:spcBef>
              <a:spcAft>
                <a:spcPts val="0"/>
              </a:spcAft>
              <a:buClr>
                <a:schemeClr val="dk1"/>
              </a:buClr>
              <a:buSzPts val="1400"/>
              <a:buFont typeface="Lato"/>
              <a:buChar char="●"/>
              <a:defRPr/>
            </a:lvl7pPr>
            <a:lvl8pPr indent="-317500" lvl="7" marL="3657600">
              <a:spcBef>
                <a:spcPts val="0"/>
              </a:spcBef>
              <a:spcAft>
                <a:spcPts val="0"/>
              </a:spcAft>
              <a:buClr>
                <a:schemeClr val="dk1"/>
              </a:buClr>
              <a:buSzPts val="1400"/>
              <a:buFont typeface="Lato"/>
              <a:buChar char="○"/>
              <a:defRPr/>
            </a:lvl8pPr>
            <a:lvl9pPr indent="-317500" lvl="8" marL="4114800">
              <a:spcBef>
                <a:spcPts val="0"/>
              </a:spcBef>
              <a:spcAft>
                <a:spcPts val="0"/>
              </a:spcAft>
              <a:buClr>
                <a:schemeClr val="dk1"/>
              </a:buClr>
              <a:buSzPts val="1400"/>
              <a:buFont typeface="Lato"/>
              <a:buChar char="■"/>
              <a:defRPr/>
            </a:lvl9pPr>
          </a:lstStyle>
          <a:p/>
        </p:txBody>
      </p:sp>
      <p:cxnSp>
        <p:nvCxnSpPr>
          <p:cNvPr id="26" name="Google Shape;26;p4"/>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7" name="Google Shape;27;p4"/>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8" name="Google Shape;28;p4"/>
          <p:cNvCxnSpPr/>
          <p:nvPr/>
        </p:nvCxnSpPr>
        <p:spPr>
          <a:xfrm>
            <a:off x="6884900" y="-113600"/>
            <a:ext cx="2565600" cy="13062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0">
    <p:spTree>
      <p:nvGrpSpPr>
        <p:cNvPr id="229" name="Shape 229"/>
        <p:cNvGrpSpPr/>
        <p:nvPr/>
      </p:nvGrpSpPr>
      <p:grpSpPr>
        <a:xfrm>
          <a:off x="0" y="0"/>
          <a:ext cx="0" cy="0"/>
          <a:chOff x="0" y="0"/>
          <a:chExt cx="0" cy="0"/>
        </a:xfrm>
      </p:grpSpPr>
      <p:cxnSp>
        <p:nvCxnSpPr>
          <p:cNvPr id="230" name="Google Shape;230;p31"/>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31" name="Google Shape;231;p31"/>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0_1">
    <p:spTree>
      <p:nvGrpSpPr>
        <p:cNvPr id="232" name="Shape 232"/>
        <p:cNvGrpSpPr/>
        <p:nvPr/>
      </p:nvGrpSpPr>
      <p:grpSpPr>
        <a:xfrm>
          <a:off x="0" y="0"/>
          <a:ext cx="0" cy="0"/>
          <a:chOff x="0" y="0"/>
          <a:chExt cx="0" cy="0"/>
        </a:xfrm>
      </p:grpSpPr>
      <p:cxnSp>
        <p:nvCxnSpPr>
          <p:cNvPr id="233" name="Google Shape;233;p32"/>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34" name="Google Shape;234;p32"/>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35" name="Google Shape;235;p32"/>
          <p:cNvCxnSpPr/>
          <p:nvPr/>
        </p:nvCxnSpPr>
        <p:spPr>
          <a:xfrm>
            <a:off x="7434175" y="-125600"/>
            <a:ext cx="1993200" cy="13302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236" name="Google Shape;236;p32"/>
          <p:cNvCxnSpPr/>
          <p:nvPr/>
        </p:nvCxnSpPr>
        <p:spPr>
          <a:xfrm>
            <a:off x="-147275" y="3943475"/>
            <a:ext cx="1993200" cy="13302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0_1_1">
    <p:spTree>
      <p:nvGrpSpPr>
        <p:cNvPr id="237" name="Shape 237"/>
        <p:cNvGrpSpPr/>
        <p:nvPr/>
      </p:nvGrpSpPr>
      <p:grpSpPr>
        <a:xfrm>
          <a:off x="0" y="0"/>
          <a:ext cx="0" cy="0"/>
          <a:chOff x="0" y="0"/>
          <a:chExt cx="0" cy="0"/>
        </a:xfrm>
      </p:grpSpPr>
      <p:cxnSp>
        <p:nvCxnSpPr>
          <p:cNvPr id="238" name="Google Shape;238;p33"/>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39" name="Google Shape;239;p33"/>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40" name="Google Shape;240;p33"/>
          <p:cNvCxnSpPr/>
          <p:nvPr/>
        </p:nvCxnSpPr>
        <p:spPr>
          <a:xfrm flipH="1">
            <a:off x="6772150" y="3663450"/>
            <a:ext cx="2823300" cy="16332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p5"/>
          <p:cNvSpPr txBox="1"/>
          <p:nvPr>
            <p:ph type="title"/>
          </p:nvPr>
        </p:nvSpPr>
        <p:spPr>
          <a:xfrm>
            <a:off x="713225" y="445025"/>
            <a:ext cx="56811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5"/>
          <p:cNvSpPr txBox="1"/>
          <p:nvPr>
            <p:ph idx="1" type="subTitle"/>
          </p:nvPr>
        </p:nvSpPr>
        <p:spPr>
          <a:xfrm>
            <a:off x="5038975" y="2649025"/>
            <a:ext cx="24861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SzPts val="2400"/>
              <a:buFont typeface="Vidaloka"/>
              <a:buNone/>
              <a:defRPr b="1" sz="2400">
                <a:latin typeface="Vidaloka"/>
                <a:ea typeface="Vidaloka"/>
                <a:cs typeface="Vidaloka"/>
                <a:sym typeface="Vidaloka"/>
              </a:defRPr>
            </a:lvl2pPr>
            <a:lvl3pPr lvl="2" rtl="0" algn="ctr">
              <a:spcBef>
                <a:spcPts val="0"/>
              </a:spcBef>
              <a:spcAft>
                <a:spcPts val="0"/>
              </a:spcAft>
              <a:buSzPts val="2400"/>
              <a:buFont typeface="Vidaloka"/>
              <a:buNone/>
              <a:defRPr b="1" sz="2400">
                <a:latin typeface="Vidaloka"/>
                <a:ea typeface="Vidaloka"/>
                <a:cs typeface="Vidaloka"/>
                <a:sym typeface="Vidaloka"/>
              </a:defRPr>
            </a:lvl3pPr>
            <a:lvl4pPr lvl="3" rtl="0" algn="ctr">
              <a:spcBef>
                <a:spcPts val="0"/>
              </a:spcBef>
              <a:spcAft>
                <a:spcPts val="0"/>
              </a:spcAft>
              <a:buSzPts val="2400"/>
              <a:buFont typeface="Vidaloka"/>
              <a:buNone/>
              <a:defRPr b="1" sz="2400">
                <a:latin typeface="Vidaloka"/>
                <a:ea typeface="Vidaloka"/>
                <a:cs typeface="Vidaloka"/>
                <a:sym typeface="Vidaloka"/>
              </a:defRPr>
            </a:lvl4pPr>
            <a:lvl5pPr lvl="4" rtl="0" algn="ctr">
              <a:spcBef>
                <a:spcPts val="0"/>
              </a:spcBef>
              <a:spcAft>
                <a:spcPts val="0"/>
              </a:spcAft>
              <a:buSzPts val="2400"/>
              <a:buFont typeface="Vidaloka"/>
              <a:buNone/>
              <a:defRPr b="1" sz="2400">
                <a:latin typeface="Vidaloka"/>
                <a:ea typeface="Vidaloka"/>
                <a:cs typeface="Vidaloka"/>
                <a:sym typeface="Vidaloka"/>
              </a:defRPr>
            </a:lvl5pPr>
            <a:lvl6pPr lvl="5" rtl="0" algn="ctr">
              <a:spcBef>
                <a:spcPts val="0"/>
              </a:spcBef>
              <a:spcAft>
                <a:spcPts val="0"/>
              </a:spcAft>
              <a:buSzPts val="2400"/>
              <a:buFont typeface="Vidaloka"/>
              <a:buNone/>
              <a:defRPr b="1" sz="2400">
                <a:latin typeface="Vidaloka"/>
                <a:ea typeface="Vidaloka"/>
                <a:cs typeface="Vidaloka"/>
                <a:sym typeface="Vidaloka"/>
              </a:defRPr>
            </a:lvl6pPr>
            <a:lvl7pPr lvl="6" rtl="0" algn="ctr">
              <a:spcBef>
                <a:spcPts val="0"/>
              </a:spcBef>
              <a:spcAft>
                <a:spcPts val="0"/>
              </a:spcAft>
              <a:buSzPts val="2400"/>
              <a:buFont typeface="Vidaloka"/>
              <a:buNone/>
              <a:defRPr b="1" sz="2400">
                <a:latin typeface="Vidaloka"/>
                <a:ea typeface="Vidaloka"/>
                <a:cs typeface="Vidaloka"/>
                <a:sym typeface="Vidaloka"/>
              </a:defRPr>
            </a:lvl7pPr>
            <a:lvl8pPr lvl="7" rtl="0" algn="ctr">
              <a:spcBef>
                <a:spcPts val="0"/>
              </a:spcBef>
              <a:spcAft>
                <a:spcPts val="0"/>
              </a:spcAft>
              <a:buSzPts val="2400"/>
              <a:buFont typeface="Vidaloka"/>
              <a:buNone/>
              <a:defRPr b="1" sz="2400">
                <a:latin typeface="Vidaloka"/>
                <a:ea typeface="Vidaloka"/>
                <a:cs typeface="Vidaloka"/>
                <a:sym typeface="Vidaloka"/>
              </a:defRPr>
            </a:lvl8pPr>
            <a:lvl9pPr lvl="8" rtl="0" algn="ctr">
              <a:spcBef>
                <a:spcPts val="0"/>
              </a:spcBef>
              <a:spcAft>
                <a:spcPts val="0"/>
              </a:spcAft>
              <a:buSzPts val="2400"/>
              <a:buFont typeface="Vidaloka"/>
              <a:buNone/>
              <a:defRPr b="1" sz="2400">
                <a:latin typeface="Vidaloka"/>
                <a:ea typeface="Vidaloka"/>
                <a:cs typeface="Vidaloka"/>
                <a:sym typeface="Vidaloka"/>
              </a:defRPr>
            </a:lvl9pPr>
          </a:lstStyle>
          <a:p/>
        </p:txBody>
      </p:sp>
      <p:sp>
        <p:nvSpPr>
          <p:cNvPr id="32" name="Google Shape;32;p5"/>
          <p:cNvSpPr txBox="1"/>
          <p:nvPr>
            <p:ph idx="2" type="subTitle"/>
          </p:nvPr>
        </p:nvSpPr>
        <p:spPr>
          <a:xfrm>
            <a:off x="5038975" y="2961200"/>
            <a:ext cx="2486100" cy="902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3" name="Google Shape;33;p5"/>
          <p:cNvSpPr txBox="1"/>
          <p:nvPr>
            <p:ph idx="3" type="subTitle"/>
          </p:nvPr>
        </p:nvSpPr>
        <p:spPr>
          <a:xfrm>
            <a:off x="1693175" y="2649025"/>
            <a:ext cx="24861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SzPts val="2400"/>
              <a:buFont typeface="Vidaloka"/>
              <a:buNone/>
              <a:defRPr b="1" sz="2400">
                <a:latin typeface="Vidaloka"/>
                <a:ea typeface="Vidaloka"/>
                <a:cs typeface="Vidaloka"/>
                <a:sym typeface="Vidaloka"/>
              </a:defRPr>
            </a:lvl2pPr>
            <a:lvl3pPr lvl="2" rtl="0" algn="ctr">
              <a:spcBef>
                <a:spcPts val="0"/>
              </a:spcBef>
              <a:spcAft>
                <a:spcPts val="0"/>
              </a:spcAft>
              <a:buSzPts val="2400"/>
              <a:buFont typeface="Vidaloka"/>
              <a:buNone/>
              <a:defRPr b="1" sz="2400">
                <a:latin typeface="Vidaloka"/>
                <a:ea typeface="Vidaloka"/>
                <a:cs typeface="Vidaloka"/>
                <a:sym typeface="Vidaloka"/>
              </a:defRPr>
            </a:lvl3pPr>
            <a:lvl4pPr lvl="3" rtl="0" algn="ctr">
              <a:spcBef>
                <a:spcPts val="0"/>
              </a:spcBef>
              <a:spcAft>
                <a:spcPts val="0"/>
              </a:spcAft>
              <a:buSzPts val="2400"/>
              <a:buFont typeface="Vidaloka"/>
              <a:buNone/>
              <a:defRPr b="1" sz="2400">
                <a:latin typeface="Vidaloka"/>
                <a:ea typeface="Vidaloka"/>
                <a:cs typeface="Vidaloka"/>
                <a:sym typeface="Vidaloka"/>
              </a:defRPr>
            </a:lvl4pPr>
            <a:lvl5pPr lvl="4" rtl="0" algn="ctr">
              <a:spcBef>
                <a:spcPts val="0"/>
              </a:spcBef>
              <a:spcAft>
                <a:spcPts val="0"/>
              </a:spcAft>
              <a:buSzPts val="2400"/>
              <a:buFont typeface="Vidaloka"/>
              <a:buNone/>
              <a:defRPr b="1" sz="2400">
                <a:latin typeface="Vidaloka"/>
                <a:ea typeface="Vidaloka"/>
                <a:cs typeface="Vidaloka"/>
                <a:sym typeface="Vidaloka"/>
              </a:defRPr>
            </a:lvl5pPr>
            <a:lvl6pPr lvl="5" rtl="0" algn="ctr">
              <a:spcBef>
                <a:spcPts val="0"/>
              </a:spcBef>
              <a:spcAft>
                <a:spcPts val="0"/>
              </a:spcAft>
              <a:buSzPts val="2400"/>
              <a:buFont typeface="Vidaloka"/>
              <a:buNone/>
              <a:defRPr b="1" sz="2400">
                <a:latin typeface="Vidaloka"/>
                <a:ea typeface="Vidaloka"/>
                <a:cs typeface="Vidaloka"/>
                <a:sym typeface="Vidaloka"/>
              </a:defRPr>
            </a:lvl6pPr>
            <a:lvl7pPr lvl="6" rtl="0" algn="ctr">
              <a:spcBef>
                <a:spcPts val="0"/>
              </a:spcBef>
              <a:spcAft>
                <a:spcPts val="0"/>
              </a:spcAft>
              <a:buSzPts val="2400"/>
              <a:buFont typeface="Vidaloka"/>
              <a:buNone/>
              <a:defRPr b="1" sz="2400">
                <a:latin typeface="Vidaloka"/>
                <a:ea typeface="Vidaloka"/>
                <a:cs typeface="Vidaloka"/>
                <a:sym typeface="Vidaloka"/>
              </a:defRPr>
            </a:lvl7pPr>
            <a:lvl8pPr lvl="7" rtl="0" algn="ctr">
              <a:spcBef>
                <a:spcPts val="0"/>
              </a:spcBef>
              <a:spcAft>
                <a:spcPts val="0"/>
              </a:spcAft>
              <a:buSzPts val="2400"/>
              <a:buFont typeface="Vidaloka"/>
              <a:buNone/>
              <a:defRPr b="1" sz="2400">
                <a:latin typeface="Vidaloka"/>
                <a:ea typeface="Vidaloka"/>
                <a:cs typeface="Vidaloka"/>
                <a:sym typeface="Vidaloka"/>
              </a:defRPr>
            </a:lvl8pPr>
            <a:lvl9pPr lvl="8" rtl="0" algn="ctr">
              <a:spcBef>
                <a:spcPts val="0"/>
              </a:spcBef>
              <a:spcAft>
                <a:spcPts val="0"/>
              </a:spcAft>
              <a:buSzPts val="2400"/>
              <a:buFont typeface="Vidaloka"/>
              <a:buNone/>
              <a:defRPr b="1" sz="2400">
                <a:latin typeface="Vidaloka"/>
                <a:ea typeface="Vidaloka"/>
                <a:cs typeface="Vidaloka"/>
                <a:sym typeface="Vidaloka"/>
              </a:defRPr>
            </a:lvl9pPr>
          </a:lstStyle>
          <a:p/>
        </p:txBody>
      </p:sp>
      <p:sp>
        <p:nvSpPr>
          <p:cNvPr id="34" name="Google Shape;34;p5"/>
          <p:cNvSpPr txBox="1"/>
          <p:nvPr>
            <p:ph idx="4" type="subTitle"/>
          </p:nvPr>
        </p:nvSpPr>
        <p:spPr>
          <a:xfrm>
            <a:off x="1693175" y="2961200"/>
            <a:ext cx="2486100" cy="902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35" name="Google Shape;35;p5"/>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6" name="Google Shape;36;p5"/>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7" name="Google Shape;37;p5"/>
          <p:cNvCxnSpPr/>
          <p:nvPr/>
        </p:nvCxnSpPr>
        <p:spPr>
          <a:xfrm flipH="1">
            <a:off x="6935750" y="3931325"/>
            <a:ext cx="2549400" cy="13545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6"/>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cxnSp>
        <p:nvCxnSpPr>
          <p:cNvPr id="40" name="Google Shape;40;p6"/>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1" name="Google Shape;41;p6"/>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2" name="Shape 42"/>
        <p:cNvGrpSpPr/>
        <p:nvPr/>
      </p:nvGrpSpPr>
      <p:grpSpPr>
        <a:xfrm>
          <a:off x="0" y="0"/>
          <a:ext cx="0" cy="0"/>
          <a:chOff x="0" y="0"/>
          <a:chExt cx="0" cy="0"/>
        </a:xfrm>
      </p:grpSpPr>
      <p:sp>
        <p:nvSpPr>
          <p:cNvPr id="43" name="Google Shape;43;p7"/>
          <p:cNvSpPr txBox="1"/>
          <p:nvPr>
            <p:ph idx="1" type="subTitle"/>
          </p:nvPr>
        </p:nvSpPr>
        <p:spPr>
          <a:xfrm>
            <a:off x="2360375" y="1433050"/>
            <a:ext cx="1725300" cy="357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9pPr>
          </a:lstStyle>
          <a:p/>
        </p:txBody>
      </p:sp>
      <p:sp>
        <p:nvSpPr>
          <p:cNvPr id="44" name="Google Shape;44;p7"/>
          <p:cNvSpPr txBox="1"/>
          <p:nvPr>
            <p:ph idx="2" type="subTitle"/>
          </p:nvPr>
        </p:nvSpPr>
        <p:spPr>
          <a:xfrm>
            <a:off x="2247500" y="1790050"/>
            <a:ext cx="5160300" cy="2402100"/>
          </a:xfrm>
          <a:prstGeom prst="rect">
            <a:avLst/>
          </a:prstGeom>
        </p:spPr>
        <p:txBody>
          <a:bodyPr anchorCtr="0" anchor="t" bIns="91425" lIns="91425" spcFirstLastPara="1" rIns="91425" wrap="square" tIns="91425">
            <a:noAutofit/>
          </a:bodyPr>
          <a:lstStyle>
            <a:lvl1pPr lvl="0" marR="50800" rtl="0">
              <a:lnSpc>
                <a:spcPct val="166000"/>
              </a:lnSpc>
              <a:spcBef>
                <a:spcPts val="0"/>
              </a:spcBef>
              <a:spcAft>
                <a:spcPts val="0"/>
              </a:spcAft>
              <a:buClr>
                <a:schemeClr val="accent1"/>
              </a:buClr>
              <a:buSzPts val="1400"/>
              <a:buChar char="●"/>
              <a:defRPr sz="1400">
                <a:solidFill>
                  <a:srgbClr val="374957"/>
                </a:solidFill>
              </a:defRPr>
            </a:lvl1pPr>
            <a:lvl2pPr lvl="1" rtl="0" algn="ctr">
              <a:spcBef>
                <a:spcPts val="0"/>
              </a:spcBef>
              <a:spcAft>
                <a:spcPts val="0"/>
              </a:spcAft>
              <a:buSzPts val="1400"/>
              <a:buChar char="○"/>
              <a:defRPr/>
            </a:lvl2pPr>
            <a:lvl3pPr lvl="2" rtl="0" algn="ctr">
              <a:spcBef>
                <a:spcPts val="0"/>
              </a:spcBef>
              <a:spcAft>
                <a:spcPts val="0"/>
              </a:spcAft>
              <a:buSzPts val="1400"/>
              <a:buChar char="■"/>
              <a:defRPr/>
            </a:lvl3pPr>
            <a:lvl4pPr lvl="3" rtl="0" algn="ctr">
              <a:spcBef>
                <a:spcPts val="0"/>
              </a:spcBef>
              <a:spcAft>
                <a:spcPts val="0"/>
              </a:spcAft>
              <a:buSzPts val="1400"/>
              <a:buChar char="●"/>
              <a:defRPr/>
            </a:lvl4pPr>
            <a:lvl5pPr lvl="4" rtl="0" algn="ctr">
              <a:spcBef>
                <a:spcPts val="0"/>
              </a:spcBef>
              <a:spcAft>
                <a:spcPts val="0"/>
              </a:spcAft>
              <a:buSzPts val="1400"/>
              <a:buChar char="○"/>
              <a:defRPr/>
            </a:lvl5pPr>
            <a:lvl6pPr lvl="5" rtl="0" algn="ctr">
              <a:spcBef>
                <a:spcPts val="0"/>
              </a:spcBef>
              <a:spcAft>
                <a:spcPts val="0"/>
              </a:spcAft>
              <a:buSzPts val="1400"/>
              <a:buChar char="■"/>
              <a:defRPr/>
            </a:lvl6pPr>
            <a:lvl7pPr lvl="6" rtl="0" algn="ctr">
              <a:spcBef>
                <a:spcPts val="0"/>
              </a:spcBef>
              <a:spcAft>
                <a:spcPts val="0"/>
              </a:spcAft>
              <a:buSzPts val="1400"/>
              <a:buChar char="●"/>
              <a:defRPr/>
            </a:lvl7pPr>
            <a:lvl8pPr lvl="7" rtl="0" algn="ctr">
              <a:spcBef>
                <a:spcPts val="0"/>
              </a:spcBef>
              <a:spcAft>
                <a:spcPts val="0"/>
              </a:spcAft>
              <a:buSzPts val="1400"/>
              <a:buChar char="○"/>
              <a:defRPr/>
            </a:lvl8pPr>
            <a:lvl9pPr lvl="8" rtl="0" algn="ctr">
              <a:spcBef>
                <a:spcPts val="0"/>
              </a:spcBef>
              <a:spcAft>
                <a:spcPts val="0"/>
              </a:spcAft>
              <a:buSzPts val="1400"/>
              <a:buChar char="■"/>
              <a:defRPr/>
            </a:lvl9pPr>
          </a:lstStyle>
          <a:p/>
        </p:txBody>
      </p:sp>
      <p:sp>
        <p:nvSpPr>
          <p:cNvPr id="45" name="Google Shape;45;p7"/>
          <p:cNvSpPr txBox="1"/>
          <p:nvPr>
            <p:ph type="title"/>
          </p:nvPr>
        </p:nvSpPr>
        <p:spPr>
          <a:xfrm>
            <a:off x="713225" y="445025"/>
            <a:ext cx="4297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cxnSp>
        <p:nvCxnSpPr>
          <p:cNvPr id="46" name="Google Shape;46;p7"/>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7" name="Google Shape;47;p7"/>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8" name="Shape 48"/>
        <p:cNvGrpSpPr/>
        <p:nvPr/>
      </p:nvGrpSpPr>
      <p:grpSpPr>
        <a:xfrm>
          <a:off x="0" y="0"/>
          <a:ext cx="0" cy="0"/>
          <a:chOff x="0" y="0"/>
          <a:chExt cx="0" cy="0"/>
        </a:xfrm>
      </p:grpSpPr>
      <p:sp>
        <p:nvSpPr>
          <p:cNvPr id="49" name="Google Shape;49;p8"/>
          <p:cNvSpPr txBox="1"/>
          <p:nvPr>
            <p:ph type="title"/>
          </p:nvPr>
        </p:nvSpPr>
        <p:spPr>
          <a:xfrm>
            <a:off x="1122500" y="1225400"/>
            <a:ext cx="6899100" cy="2692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9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cxnSp>
        <p:nvCxnSpPr>
          <p:cNvPr id="50" name="Google Shape;50;p8"/>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51" name="Google Shape;51;p8"/>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52" name="Google Shape;52;p8"/>
          <p:cNvCxnSpPr/>
          <p:nvPr/>
        </p:nvCxnSpPr>
        <p:spPr>
          <a:xfrm flipH="1">
            <a:off x="7093250" y="3935075"/>
            <a:ext cx="2332800" cy="1347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53" name="Google Shape;53;p8"/>
          <p:cNvCxnSpPr/>
          <p:nvPr/>
        </p:nvCxnSpPr>
        <p:spPr>
          <a:xfrm flipH="1">
            <a:off x="-420450" y="-121600"/>
            <a:ext cx="2332800" cy="13470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4" name="Shape 54"/>
        <p:cNvGrpSpPr/>
        <p:nvPr/>
      </p:nvGrpSpPr>
      <p:grpSpPr>
        <a:xfrm>
          <a:off x="0" y="0"/>
          <a:ext cx="0" cy="0"/>
          <a:chOff x="0" y="0"/>
          <a:chExt cx="0" cy="0"/>
        </a:xfrm>
      </p:grpSpPr>
      <p:sp>
        <p:nvSpPr>
          <p:cNvPr id="55" name="Google Shape;55;p9"/>
          <p:cNvSpPr txBox="1"/>
          <p:nvPr>
            <p:ph idx="1" type="subTitle"/>
          </p:nvPr>
        </p:nvSpPr>
        <p:spPr>
          <a:xfrm>
            <a:off x="895950" y="1682000"/>
            <a:ext cx="3847200" cy="2379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400"/>
              <a:buChar char="●"/>
              <a:defRPr sz="1400"/>
            </a:lvl1pPr>
            <a:lvl2pPr lvl="1" rtl="0" algn="ctr">
              <a:spcBef>
                <a:spcPts val="0"/>
              </a:spcBef>
              <a:spcAft>
                <a:spcPts val="0"/>
              </a:spcAft>
              <a:buSzPts val="1400"/>
              <a:buChar char="○"/>
              <a:defRPr/>
            </a:lvl2pPr>
            <a:lvl3pPr lvl="2" rtl="0" algn="ctr">
              <a:spcBef>
                <a:spcPts val="0"/>
              </a:spcBef>
              <a:spcAft>
                <a:spcPts val="0"/>
              </a:spcAft>
              <a:buSzPts val="1400"/>
              <a:buChar char="■"/>
              <a:defRPr/>
            </a:lvl3pPr>
            <a:lvl4pPr lvl="3" rtl="0" algn="ctr">
              <a:spcBef>
                <a:spcPts val="0"/>
              </a:spcBef>
              <a:spcAft>
                <a:spcPts val="0"/>
              </a:spcAft>
              <a:buSzPts val="1400"/>
              <a:buChar char="●"/>
              <a:defRPr/>
            </a:lvl4pPr>
            <a:lvl5pPr lvl="4" rtl="0" algn="ctr">
              <a:spcBef>
                <a:spcPts val="0"/>
              </a:spcBef>
              <a:spcAft>
                <a:spcPts val="0"/>
              </a:spcAft>
              <a:buSzPts val="1400"/>
              <a:buChar char="○"/>
              <a:defRPr/>
            </a:lvl5pPr>
            <a:lvl6pPr lvl="5" rtl="0" algn="ctr">
              <a:spcBef>
                <a:spcPts val="0"/>
              </a:spcBef>
              <a:spcAft>
                <a:spcPts val="0"/>
              </a:spcAft>
              <a:buSzPts val="1400"/>
              <a:buChar char="■"/>
              <a:defRPr/>
            </a:lvl6pPr>
            <a:lvl7pPr lvl="6" rtl="0" algn="ctr">
              <a:spcBef>
                <a:spcPts val="0"/>
              </a:spcBef>
              <a:spcAft>
                <a:spcPts val="0"/>
              </a:spcAft>
              <a:buSzPts val="1400"/>
              <a:buChar char="●"/>
              <a:defRPr/>
            </a:lvl7pPr>
            <a:lvl8pPr lvl="7" rtl="0" algn="ctr">
              <a:spcBef>
                <a:spcPts val="0"/>
              </a:spcBef>
              <a:spcAft>
                <a:spcPts val="0"/>
              </a:spcAft>
              <a:buSzPts val="1400"/>
              <a:buChar char="○"/>
              <a:defRPr/>
            </a:lvl8pPr>
            <a:lvl9pPr lvl="8" rtl="0" algn="ctr">
              <a:spcBef>
                <a:spcPts val="0"/>
              </a:spcBef>
              <a:spcAft>
                <a:spcPts val="0"/>
              </a:spcAft>
              <a:buSzPts val="1400"/>
              <a:buChar char="■"/>
              <a:defRPr/>
            </a:lvl9pPr>
          </a:lstStyle>
          <a:p/>
        </p:txBody>
      </p:sp>
      <p:sp>
        <p:nvSpPr>
          <p:cNvPr id="56" name="Google Shape;56;p9"/>
          <p:cNvSpPr txBox="1"/>
          <p:nvPr>
            <p:ph type="title"/>
          </p:nvPr>
        </p:nvSpPr>
        <p:spPr>
          <a:xfrm>
            <a:off x="713225" y="445025"/>
            <a:ext cx="5679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cxnSp>
        <p:nvCxnSpPr>
          <p:cNvPr id="57" name="Google Shape;57;p9"/>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58" name="Google Shape;58;p9"/>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59" name="Google Shape;59;p9"/>
          <p:cNvCxnSpPr/>
          <p:nvPr/>
        </p:nvCxnSpPr>
        <p:spPr>
          <a:xfrm flipH="1">
            <a:off x="5925450" y="2797500"/>
            <a:ext cx="3378000" cy="24669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0" name="Shape 60"/>
        <p:cNvGrpSpPr/>
        <p:nvPr/>
      </p:nvGrpSpPr>
      <p:grpSpPr>
        <a:xfrm>
          <a:off x="0" y="0"/>
          <a:ext cx="0" cy="0"/>
          <a:chOff x="0" y="0"/>
          <a:chExt cx="0" cy="0"/>
        </a:xfrm>
      </p:grpSpPr>
      <p:sp>
        <p:nvSpPr>
          <p:cNvPr id="61" name="Google Shape;61;p10"/>
          <p:cNvSpPr txBox="1"/>
          <p:nvPr>
            <p:ph idx="1" type="body"/>
          </p:nvPr>
        </p:nvSpPr>
        <p:spPr>
          <a:xfrm>
            <a:off x="713225" y="539500"/>
            <a:ext cx="3557100" cy="977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sz="3000">
                <a:latin typeface="Vidaloka"/>
                <a:ea typeface="Vidaloka"/>
                <a:cs typeface="Vidaloka"/>
                <a:sym typeface="Vidaloka"/>
              </a:defRPr>
            </a:lvl1pPr>
          </a:lstStyle>
          <a:p/>
        </p:txBody>
      </p:sp>
      <p:cxnSp>
        <p:nvCxnSpPr>
          <p:cNvPr id="62" name="Google Shape;62;p10"/>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63" name="Google Shape;63;p10"/>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64" name="Google Shape;64;p10"/>
          <p:cNvCxnSpPr/>
          <p:nvPr/>
        </p:nvCxnSpPr>
        <p:spPr>
          <a:xfrm flipH="1" rot="10800000">
            <a:off x="6144975" y="3103725"/>
            <a:ext cx="3118200" cy="22011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theme" Target="../theme/theme2.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3C78D8"/>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Vidaloka"/>
              <a:buNone/>
              <a:defRPr sz="3000">
                <a:solidFill>
                  <a:schemeClr val="dk1"/>
                </a:solidFill>
                <a:latin typeface="Vidaloka"/>
                <a:ea typeface="Vidaloka"/>
                <a:cs typeface="Vidaloka"/>
                <a:sym typeface="Vidaloka"/>
              </a:defRPr>
            </a:lvl1pPr>
            <a:lvl2pPr lvl="1">
              <a:spcBef>
                <a:spcPts val="0"/>
              </a:spcBef>
              <a:spcAft>
                <a:spcPts val="0"/>
              </a:spcAft>
              <a:buClr>
                <a:schemeClr val="dk1"/>
              </a:buClr>
              <a:buSzPts val="3000"/>
              <a:buNone/>
              <a:defRPr i="1" sz="3000">
                <a:solidFill>
                  <a:schemeClr val="dk1"/>
                </a:solidFill>
              </a:defRPr>
            </a:lvl2pPr>
            <a:lvl3pPr lvl="2">
              <a:spcBef>
                <a:spcPts val="0"/>
              </a:spcBef>
              <a:spcAft>
                <a:spcPts val="0"/>
              </a:spcAft>
              <a:buClr>
                <a:schemeClr val="dk1"/>
              </a:buClr>
              <a:buSzPts val="3000"/>
              <a:buNone/>
              <a:defRPr i="1" sz="3000">
                <a:solidFill>
                  <a:schemeClr val="dk1"/>
                </a:solidFill>
              </a:defRPr>
            </a:lvl3pPr>
            <a:lvl4pPr lvl="3">
              <a:spcBef>
                <a:spcPts val="0"/>
              </a:spcBef>
              <a:spcAft>
                <a:spcPts val="0"/>
              </a:spcAft>
              <a:buClr>
                <a:schemeClr val="dk1"/>
              </a:buClr>
              <a:buSzPts val="3000"/>
              <a:buNone/>
              <a:defRPr i="1" sz="3000">
                <a:solidFill>
                  <a:schemeClr val="dk1"/>
                </a:solidFill>
              </a:defRPr>
            </a:lvl4pPr>
            <a:lvl5pPr lvl="4">
              <a:spcBef>
                <a:spcPts val="0"/>
              </a:spcBef>
              <a:spcAft>
                <a:spcPts val="0"/>
              </a:spcAft>
              <a:buClr>
                <a:schemeClr val="dk1"/>
              </a:buClr>
              <a:buSzPts val="3000"/>
              <a:buNone/>
              <a:defRPr i="1" sz="3000">
                <a:solidFill>
                  <a:schemeClr val="dk1"/>
                </a:solidFill>
              </a:defRPr>
            </a:lvl5pPr>
            <a:lvl6pPr lvl="5">
              <a:spcBef>
                <a:spcPts val="0"/>
              </a:spcBef>
              <a:spcAft>
                <a:spcPts val="0"/>
              </a:spcAft>
              <a:buClr>
                <a:schemeClr val="dk1"/>
              </a:buClr>
              <a:buSzPts val="3000"/>
              <a:buNone/>
              <a:defRPr i="1" sz="3000">
                <a:solidFill>
                  <a:schemeClr val="dk1"/>
                </a:solidFill>
              </a:defRPr>
            </a:lvl6pPr>
            <a:lvl7pPr lvl="6">
              <a:spcBef>
                <a:spcPts val="0"/>
              </a:spcBef>
              <a:spcAft>
                <a:spcPts val="0"/>
              </a:spcAft>
              <a:buClr>
                <a:schemeClr val="dk1"/>
              </a:buClr>
              <a:buSzPts val="3000"/>
              <a:buNone/>
              <a:defRPr i="1" sz="3000">
                <a:solidFill>
                  <a:schemeClr val="dk1"/>
                </a:solidFill>
              </a:defRPr>
            </a:lvl7pPr>
            <a:lvl8pPr lvl="7">
              <a:spcBef>
                <a:spcPts val="0"/>
              </a:spcBef>
              <a:spcAft>
                <a:spcPts val="0"/>
              </a:spcAft>
              <a:buClr>
                <a:schemeClr val="dk1"/>
              </a:buClr>
              <a:buSzPts val="3000"/>
              <a:buNone/>
              <a:defRPr i="1" sz="3000">
                <a:solidFill>
                  <a:schemeClr val="dk1"/>
                </a:solidFill>
              </a:defRPr>
            </a:lvl8pPr>
            <a:lvl9pPr lvl="8">
              <a:spcBef>
                <a:spcPts val="0"/>
              </a:spcBef>
              <a:spcAft>
                <a:spcPts val="0"/>
              </a:spcAft>
              <a:buClr>
                <a:schemeClr val="dk1"/>
              </a:buClr>
              <a:buSzPts val="3000"/>
              <a:buNone/>
              <a:defRPr i="1" sz="3000">
                <a:solidFill>
                  <a:schemeClr val="dk1"/>
                </a:solidFill>
              </a:defRPr>
            </a:lvl9pPr>
          </a:lstStyle>
          <a:p/>
        </p:txBody>
      </p:sp>
      <p:sp>
        <p:nvSpPr>
          <p:cNvPr id="7" name="Google Shape;7;p1"/>
          <p:cNvSpPr txBox="1"/>
          <p:nvPr>
            <p:ph idx="1" type="body"/>
          </p:nvPr>
        </p:nvSpPr>
        <p:spPr>
          <a:xfrm>
            <a:off x="713250" y="1152475"/>
            <a:ext cx="77175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indent="-317500" lvl="1" marL="9144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indent="-317500" lvl="2" marL="13716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17500" lvl="4" marL="22860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indent="-317500" lvl="5" marL="27432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indent="-317500" lvl="6" marL="32004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indent="-317500" lvl="7" marL="36576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indent="-317500" lvl="8" marL="41148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3.jpg"/><Relationship Id="rId5"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14.jp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6.jpg"/><Relationship Id="rId5"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4"/>
          <p:cNvSpPr txBox="1"/>
          <p:nvPr>
            <p:ph type="ctrTitle"/>
          </p:nvPr>
        </p:nvSpPr>
        <p:spPr>
          <a:xfrm>
            <a:off x="1039975" y="943350"/>
            <a:ext cx="7064100" cy="2433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900">
                <a:latin typeface="Montserrat"/>
                <a:ea typeface="Montserrat"/>
                <a:cs typeface="Montserrat"/>
                <a:sym typeface="Montserrat"/>
              </a:rPr>
              <a:t>Fiscal Year 2024</a:t>
            </a:r>
            <a:endParaRPr sz="4900">
              <a:latin typeface="Montserrat"/>
              <a:ea typeface="Montserrat"/>
              <a:cs typeface="Montserrat"/>
              <a:sym typeface="Montserrat"/>
            </a:endParaRPr>
          </a:p>
          <a:p>
            <a:pPr indent="0" lvl="0" marL="0" rtl="0" algn="ctr">
              <a:spcBef>
                <a:spcPts val="0"/>
              </a:spcBef>
              <a:spcAft>
                <a:spcPts val="0"/>
              </a:spcAft>
              <a:buNone/>
            </a:pPr>
            <a:r>
              <a:rPr lang="en" sz="4900">
                <a:latin typeface="Montserrat"/>
                <a:ea typeface="Montserrat"/>
                <a:cs typeface="Montserrat"/>
                <a:sym typeface="Montserrat"/>
              </a:rPr>
              <a:t>Budget Overview</a:t>
            </a:r>
            <a:endParaRPr sz="4900">
              <a:latin typeface="Montserrat"/>
              <a:ea typeface="Montserrat"/>
              <a:cs typeface="Montserrat"/>
              <a:sym typeface="Montserrat"/>
            </a:endParaRPr>
          </a:p>
          <a:p>
            <a:pPr indent="0" lvl="0" marL="0" rtl="0" algn="ctr">
              <a:spcBef>
                <a:spcPts val="0"/>
              </a:spcBef>
              <a:spcAft>
                <a:spcPts val="0"/>
              </a:spcAft>
              <a:buNone/>
            </a:pPr>
            <a:r>
              <a:t/>
            </a:r>
            <a:endParaRPr sz="3900">
              <a:latin typeface="Montserrat"/>
              <a:ea typeface="Montserrat"/>
              <a:cs typeface="Montserrat"/>
              <a:sym typeface="Montserrat"/>
            </a:endParaRPr>
          </a:p>
        </p:txBody>
      </p:sp>
      <p:sp>
        <p:nvSpPr>
          <p:cNvPr id="246" name="Google Shape;246;p34"/>
          <p:cNvSpPr txBox="1"/>
          <p:nvPr>
            <p:ph idx="1" type="subTitle"/>
          </p:nvPr>
        </p:nvSpPr>
        <p:spPr>
          <a:xfrm>
            <a:off x="1099900" y="2778150"/>
            <a:ext cx="7064100" cy="710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i="1" lang="en" sz="3900">
                <a:solidFill>
                  <a:schemeClr val="dk1"/>
                </a:solidFill>
              </a:rPr>
              <a:t>Looking Forward</a:t>
            </a:r>
            <a:endParaRPr i="1"/>
          </a:p>
        </p:txBody>
      </p:sp>
      <p:pic>
        <p:nvPicPr>
          <p:cNvPr id="247" name="Google Shape;247;p34"/>
          <p:cNvPicPr preferRelativeResize="0"/>
          <p:nvPr/>
        </p:nvPicPr>
        <p:blipFill>
          <a:blip r:embed="rId3">
            <a:alphaModFix/>
          </a:blip>
          <a:stretch>
            <a:fillRect/>
          </a:stretch>
        </p:blipFill>
        <p:spPr>
          <a:xfrm>
            <a:off x="3060325" y="3693700"/>
            <a:ext cx="3143250" cy="885825"/>
          </a:xfrm>
          <a:prstGeom prst="rect">
            <a:avLst/>
          </a:prstGeom>
          <a:noFill/>
          <a:ln>
            <a:noFill/>
          </a:ln>
        </p:spPr>
      </p:pic>
      <p:pic>
        <p:nvPicPr>
          <p:cNvPr id="248" name="Google Shape;248;p34"/>
          <p:cNvPicPr preferRelativeResize="0"/>
          <p:nvPr/>
        </p:nvPicPr>
        <p:blipFill>
          <a:blip r:embed="rId4">
            <a:alphaModFix/>
          </a:blip>
          <a:stretch>
            <a:fillRect/>
          </a:stretch>
        </p:blipFill>
        <p:spPr>
          <a:xfrm>
            <a:off x="672379" y="2778150"/>
            <a:ext cx="1240987" cy="1654650"/>
          </a:xfrm>
          <a:prstGeom prst="rect">
            <a:avLst/>
          </a:prstGeom>
          <a:noFill/>
          <a:ln>
            <a:noFill/>
          </a:ln>
        </p:spPr>
      </p:pic>
      <p:pic>
        <p:nvPicPr>
          <p:cNvPr id="249" name="Google Shape;249;p34"/>
          <p:cNvPicPr preferRelativeResize="0"/>
          <p:nvPr/>
        </p:nvPicPr>
        <p:blipFill>
          <a:blip r:embed="rId5">
            <a:alphaModFix/>
          </a:blip>
          <a:stretch>
            <a:fillRect/>
          </a:stretch>
        </p:blipFill>
        <p:spPr>
          <a:xfrm>
            <a:off x="7444810" y="1175950"/>
            <a:ext cx="1217248" cy="16022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3"/>
          <p:cNvSpPr txBox="1"/>
          <p:nvPr>
            <p:ph type="ctrTitle"/>
          </p:nvPr>
        </p:nvSpPr>
        <p:spPr>
          <a:xfrm>
            <a:off x="1039950" y="253525"/>
            <a:ext cx="7064100" cy="1044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500">
                <a:latin typeface="Arial"/>
                <a:ea typeface="Arial"/>
                <a:cs typeface="Arial"/>
                <a:sym typeface="Arial"/>
              </a:rPr>
              <a:t>Fiscal Year</a:t>
            </a:r>
            <a:r>
              <a:rPr b="1" lang="en" sz="3500">
                <a:latin typeface="Arial"/>
                <a:ea typeface="Arial"/>
                <a:cs typeface="Arial"/>
                <a:sym typeface="Arial"/>
              </a:rPr>
              <a:t> 2024</a:t>
            </a:r>
            <a:endParaRPr b="1" sz="3500">
              <a:latin typeface="Arial"/>
              <a:ea typeface="Arial"/>
              <a:cs typeface="Arial"/>
              <a:sym typeface="Arial"/>
            </a:endParaRPr>
          </a:p>
          <a:p>
            <a:pPr indent="0" lvl="0" marL="0" rtl="0" algn="ctr">
              <a:spcBef>
                <a:spcPts val="0"/>
              </a:spcBef>
              <a:spcAft>
                <a:spcPts val="0"/>
              </a:spcAft>
              <a:buNone/>
            </a:pPr>
            <a:r>
              <a:rPr b="1" lang="en" sz="2400">
                <a:latin typeface="Arial"/>
                <a:ea typeface="Arial"/>
                <a:cs typeface="Arial"/>
                <a:sym typeface="Arial"/>
              </a:rPr>
              <a:t>Considerations</a:t>
            </a:r>
            <a:endParaRPr b="1" sz="2400">
              <a:latin typeface="Arial"/>
              <a:ea typeface="Arial"/>
              <a:cs typeface="Arial"/>
              <a:sym typeface="Arial"/>
            </a:endParaRPr>
          </a:p>
        </p:txBody>
      </p:sp>
      <p:sp>
        <p:nvSpPr>
          <p:cNvPr id="324" name="Google Shape;324;p43"/>
          <p:cNvSpPr txBox="1"/>
          <p:nvPr/>
        </p:nvSpPr>
        <p:spPr>
          <a:xfrm>
            <a:off x="349500" y="1155275"/>
            <a:ext cx="8445000" cy="3417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212121"/>
              </a:buClr>
              <a:buSzPts val="1400"/>
              <a:buFont typeface="Montserrat"/>
              <a:buChar char="➔"/>
            </a:pPr>
            <a:r>
              <a:rPr b="1" lang="en">
                <a:solidFill>
                  <a:schemeClr val="dk1"/>
                </a:solidFill>
                <a:latin typeface="Montserrat"/>
                <a:ea typeface="Montserrat"/>
                <a:cs typeface="Montserrat"/>
                <a:sym typeface="Montserrat"/>
              </a:rPr>
              <a:t>Instructional Assistants (IAs) and Applied Behavioral Analysis Instructional Assistants </a:t>
            </a:r>
            <a:r>
              <a:rPr lang="en">
                <a:solidFill>
                  <a:schemeClr val="dk1"/>
                </a:solidFill>
                <a:latin typeface="Montserrat"/>
                <a:ea typeface="Montserrat"/>
                <a:cs typeface="Montserrat"/>
                <a:sym typeface="Montserrat"/>
              </a:rPr>
              <a:t>(ABAs) have been noted in their current assignments, although movement is certain to occur to meet student needs</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rgbClr val="212121"/>
              </a:buClr>
              <a:buSzPts val="1400"/>
              <a:buFont typeface="Montserrat"/>
              <a:buChar char="➔"/>
            </a:pPr>
            <a:r>
              <a:rPr lang="en">
                <a:solidFill>
                  <a:schemeClr val="dk1"/>
                </a:solidFill>
                <a:latin typeface="Montserrat"/>
                <a:ea typeface="Montserrat"/>
                <a:cs typeface="Montserrat"/>
                <a:sym typeface="Montserrat"/>
              </a:rPr>
              <a:t>We have worked to maintain a robust </a:t>
            </a:r>
            <a:r>
              <a:rPr b="1" lang="en">
                <a:solidFill>
                  <a:schemeClr val="dk1"/>
                </a:solidFill>
                <a:latin typeface="Montserrat"/>
                <a:ea typeface="Montserrat"/>
                <a:cs typeface="Montserrat"/>
                <a:sym typeface="Montserrat"/>
              </a:rPr>
              <a:t>nursing corps</a:t>
            </a:r>
            <a:r>
              <a:rPr lang="en">
                <a:solidFill>
                  <a:schemeClr val="dk1"/>
                </a:solidFill>
                <a:latin typeface="Montserrat"/>
                <a:ea typeface="Montserrat"/>
                <a:cs typeface="Montserrat"/>
                <a:sym typeface="Montserrat"/>
              </a:rPr>
              <a:t> including an enhanced Lead Nurse position</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rgbClr val="212121"/>
              </a:buClr>
              <a:buSzPts val="1400"/>
              <a:buFont typeface="Montserrat"/>
              <a:buChar char="➔"/>
            </a:pPr>
            <a:r>
              <a:rPr lang="en">
                <a:solidFill>
                  <a:srgbClr val="212121"/>
                </a:solidFill>
                <a:latin typeface="Montserrat"/>
                <a:ea typeface="Montserrat"/>
                <a:cs typeface="Montserrat"/>
                <a:sym typeface="Montserrat"/>
              </a:rPr>
              <a:t>We have  level-funded </a:t>
            </a:r>
            <a:r>
              <a:rPr b="1" lang="en">
                <a:solidFill>
                  <a:srgbClr val="212121"/>
                </a:solidFill>
                <a:latin typeface="Montserrat"/>
                <a:ea typeface="Montserrat"/>
                <a:cs typeface="Montserrat"/>
                <a:sym typeface="Montserrat"/>
              </a:rPr>
              <a:t>grant monies</a:t>
            </a:r>
            <a:r>
              <a:rPr lang="en">
                <a:solidFill>
                  <a:srgbClr val="212121"/>
                </a:solidFill>
                <a:latin typeface="Montserrat"/>
                <a:ea typeface="Montserrat"/>
                <a:cs typeface="Montserrat"/>
                <a:sym typeface="Montserrat"/>
              </a:rPr>
              <a:t> using the FY 23 amounts for the 240 grant (IDEA), the Title I grant and the Title IIA grant as offsets to reduce the impact to the operating budget</a:t>
            </a:r>
            <a:endParaRPr>
              <a:solidFill>
                <a:srgbClr val="FF0000"/>
              </a:solidFill>
              <a:latin typeface="Montserrat"/>
              <a:ea typeface="Montserrat"/>
              <a:cs typeface="Montserrat"/>
              <a:sym typeface="Montserrat"/>
            </a:endParaRPr>
          </a:p>
          <a:p>
            <a:pPr indent="-317500" lvl="0" marL="457200" rtl="0" algn="l">
              <a:spcBef>
                <a:spcPts val="0"/>
              </a:spcBef>
              <a:spcAft>
                <a:spcPts val="0"/>
              </a:spcAft>
              <a:buClr>
                <a:srgbClr val="212121"/>
              </a:buClr>
              <a:buSzPts val="1400"/>
              <a:buFont typeface="Montserrat"/>
              <a:buChar char="➔"/>
            </a:pPr>
            <a:r>
              <a:rPr lang="en">
                <a:solidFill>
                  <a:srgbClr val="212121"/>
                </a:solidFill>
                <a:latin typeface="Century Gothic"/>
                <a:ea typeface="Century Gothic"/>
                <a:cs typeface="Century Gothic"/>
                <a:sym typeface="Century Gothic"/>
              </a:rPr>
              <a:t>We have projected the </a:t>
            </a:r>
            <a:r>
              <a:rPr b="1" lang="en">
                <a:solidFill>
                  <a:srgbClr val="212121"/>
                </a:solidFill>
                <a:latin typeface="Century Gothic"/>
                <a:ea typeface="Century Gothic"/>
                <a:cs typeface="Century Gothic"/>
                <a:sym typeface="Century Gothic"/>
              </a:rPr>
              <a:t>Medicaid reimbursement </a:t>
            </a:r>
            <a:r>
              <a:rPr lang="en">
                <a:solidFill>
                  <a:srgbClr val="212121"/>
                </a:solidFill>
                <a:latin typeface="Century Gothic"/>
                <a:ea typeface="Century Gothic"/>
                <a:cs typeface="Century Gothic"/>
                <a:sym typeface="Century Gothic"/>
              </a:rPr>
              <a:t>to be $125,000 as adjusted and approved at the Fall Town Meeting, while also anticipating the use of any carryover funds from previous years, if available</a:t>
            </a:r>
            <a:endParaRPr>
              <a:solidFill>
                <a:srgbClr val="212121"/>
              </a:solidFill>
              <a:latin typeface="Century Gothic"/>
              <a:ea typeface="Century Gothic"/>
              <a:cs typeface="Century Gothic"/>
              <a:sym typeface="Century Gothic"/>
            </a:endParaRPr>
          </a:p>
          <a:p>
            <a:pPr indent="-317500" lvl="0" marL="457200" rtl="0" algn="l">
              <a:spcBef>
                <a:spcPts val="0"/>
              </a:spcBef>
              <a:spcAft>
                <a:spcPts val="0"/>
              </a:spcAft>
              <a:buClr>
                <a:srgbClr val="212121"/>
              </a:buClr>
              <a:buSzPts val="1400"/>
              <a:buFont typeface="Montserrat"/>
              <a:buChar char="➔"/>
            </a:pPr>
            <a:r>
              <a:rPr b="1" lang="en">
                <a:solidFill>
                  <a:srgbClr val="212121"/>
                </a:solidFill>
                <a:latin typeface="Century Gothic"/>
                <a:ea typeface="Century Gothic"/>
                <a:cs typeface="Century Gothic"/>
                <a:sym typeface="Century Gothic"/>
              </a:rPr>
              <a:t>Special Education Circuit Breaker</a:t>
            </a:r>
            <a:r>
              <a:rPr lang="en">
                <a:solidFill>
                  <a:srgbClr val="212121"/>
                </a:solidFill>
                <a:latin typeface="Century Gothic"/>
                <a:ea typeface="Century Gothic"/>
                <a:cs typeface="Century Gothic"/>
                <a:sym typeface="Century Gothic"/>
              </a:rPr>
              <a:t> reimbursement is anticipated conservatively at 70% for FY 24 Budgeting purposes</a:t>
            </a:r>
            <a:endParaRPr>
              <a:solidFill>
                <a:srgbClr val="212121"/>
              </a:solidFill>
              <a:latin typeface="Century Gothic"/>
              <a:ea typeface="Century Gothic"/>
              <a:cs typeface="Century Gothic"/>
              <a:sym typeface="Century Gothic"/>
            </a:endParaRPr>
          </a:p>
          <a:p>
            <a:pPr indent="-317500" lvl="0" marL="457200" rtl="0" algn="just">
              <a:spcBef>
                <a:spcPts val="0"/>
              </a:spcBef>
              <a:spcAft>
                <a:spcPts val="0"/>
              </a:spcAft>
              <a:buClr>
                <a:srgbClr val="212121"/>
              </a:buClr>
              <a:buSzPts val="1400"/>
              <a:buFont typeface="Montserrat"/>
              <a:buChar char="➔"/>
            </a:pPr>
            <a:r>
              <a:rPr lang="en">
                <a:solidFill>
                  <a:srgbClr val="212121"/>
                </a:solidFill>
                <a:latin typeface="Montserrat"/>
                <a:ea typeface="Montserrat"/>
                <a:cs typeface="Montserrat"/>
                <a:sym typeface="Montserrat"/>
              </a:rPr>
              <a:t>The </a:t>
            </a:r>
            <a:r>
              <a:rPr b="1" lang="en">
                <a:solidFill>
                  <a:srgbClr val="212121"/>
                </a:solidFill>
                <a:latin typeface="Montserrat"/>
                <a:ea typeface="Montserrat"/>
                <a:cs typeface="Montserrat"/>
                <a:sym typeface="Montserrat"/>
              </a:rPr>
              <a:t>busing registration fees </a:t>
            </a:r>
            <a:r>
              <a:rPr lang="en">
                <a:solidFill>
                  <a:srgbClr val="212121"/>
                </a:solidFill>
                <a:latin typeface="Montserrat"/>
                <a:ea typeface="Montserrat"/>
                <a:cs typeface="Montserrat"/>
                <a:sym typeface="Montserrat"/>
              </a:rPr>
              <a:t>will be utilized to provide $145,000 from the revolving fund as an offset to the budget</a:t>
            </a:r>
            <a:endParaRPr>
              <a:solidFill>
                <a:srgbClr val="212121"/>
              </a:solidFill>
              <a:latin typeface="Montserrat"/>
              <a:ea typeface="Montserrat"/>
              <a:cs typeface="Montserrat"/>
              <a:sym typeface="Montserrat"/>
            </a:endParaRPr>
          </a:p>
        </p:txBody>
      </p:sp>
      <p:pic>
        <p:nvPicPr>
          <p:cNvPr id="325" name="Google Shape;325;p43"/>
          <p:cNvPicPr preferRelativeResize="0"/>
          <p:nvPr/>
        </p:nvPicPr>
        <p:blipFill>
          <a:blip r:embed="rId3">
            <a:alphaModFix/>
          </a:blip>
          <a:stretch>
            <a:fillRect/>
          </a:stretch>
        </p:blipFill>
        <p:spPr>
          <a:xfrm>
            <a:off x="1372775" y="498850"/>
            <a:ext cx="735150" cy="553339"/>
          </a:xfrm>
          <a:prstGeom prst="rect">
            <a:avLst/>
          </a:prstGeom>
          <a:noFill/>
          <a:ln>
            <a:noFill/>
          </a:ln>
        </p:spPr>
      </p:pic>
      <p:pic>
        <p:nvPicPr>
          <p:cNvPr id="326" name="Google Shape;326;p43"/>
          <p:cNvPicPr preferRelativeResize="0"/>
          <p:nvPr/>
        </p:nvPicPr>
        <p:blipFill>
          <a:blip r:embed="rId3">
            <a:alphaModFix/>
          </a:blip>
          <a:stretch>
            <a:fillRect/>
          </a:stretch>
        </p:blipFill>
        <p:spPr>
          <a:xfrm>
            <a:off x="7219950" y="487575"/>
            <a:ext cx="765125" cy="5759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4"/>
          <p:cNvSpPr txBox="1"/>
          <p:nvPr>
            <p:ph type="ctrTitle"/>
          </p:nvPr>
        </p:nvSpPr>
        <p:spPr>
          <a:xfrm>
            <a:off x="1064125" y="340400"/>
            <a:ext cx="7064100" cy="1044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500">
                <a:latin typeface="Montserrat"/>
                <a:ea typeface="Montserrat"/>
                <a:cs typeface="Montserrat"/>
                <a:sym typeface="Montserrat"/>
              </a:rPr>
              <a:t>Fiscal Year 2024</a:t>
            </a:r>
            <a:endParaRPr b="1" sz="3500">
              <a:latin typeface="Montserrat"/>
              <a:ea typeface="Montserrat"/>
              <a:cs typeface="Montserrat"/>
              <a:sym typeface="Montserrat"/>
            </a:endParaRPr>
          </a:p>
          <a:p>
            <a:pPr indent="0" lvl="0" marL="0" rtl="0" algn="ctr">
              <a:spcBef>
                <a:spcPts val="0"/>
              </a:spcBef>
              <a:spcAft>
                <a:spcPts val="0"/>
              </a:spcAft>
              <a:buNone/>
            </a:pPr>
            <a:r>
              <a:rPr b="1" lang="en" sz="2400">
                <a:latin typeface="Montserrat"/>
                <a:ea typeface="Montserrat"/>
                <a:cs typeface="Montserrat"/>
                <a:sym typeface="Montserrat"/>
              </a:rPr>
              <a:t>Considerations</a:t>
            </a:r>
            <a:endParaRPr b="1" sz="2400">
              <a:latin typeface="Montserrat"/>
              <a:ea typeface="Montserrat"/>
              <a:cs typeface="Montserrat"/>
              <a:sym typeface="Montserrat"/>
            </a:endParaRPr>
          </a:p>
        </p:txBody>
      </p:sp>
      <p:sp>
        <p:nvSpPr>
          <p:cNvPr id="332" name="Google Shape;332;p44"/>
          <p:cNvSpPr txBox="1"/>
          <p:nvPr/>
        </p:nvSpPr>
        <p:spPr>
          <a:xfrm>
            <a:off x="404375" y="1297525"/>
            <a:ext cx="8445000" cy="3417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t/>
            </a:r>
            <a:endParaRPr>
              <a:solidFill>
                <a:schemeClr val="dk1"/>
              </a:solidFill>
              <a:latin typeface="Montserrat"/>
              <a:ea typeface="Montserrat"/>
              <a:cs typeface="Montserrat"/>
              <a:sym typeface="Montserrat"/>
            </a:endParaRPr>
          </a:p>
          <a:p>
            <a:pPr indent="-317500" lvl="0" marL="457200" rtl="0" algn="just">
              <a:spcBef>
                <a:spcPts val="0"/>
              </a:spcBef>
              <a:spcAft>
                <a:spcPts val="0"/>
              </a:spcAft>
              <a:buClr>
                <a:srgbClr val="212121"/>
              </a:buClr>
              <a:buSzPts val="1400"/>
              <a:buFont typeface="Montserrat"/>
              <a:buChar char="➔"/>
            </a:pPr>
            <a:r>
              <a:rPr lang="en">
                <a:solidFill>
                  <a:schemeClr val="dk1"/>
                </a:solidFill>
                <a:latin typeface="Montserrat"/>
                <a:ea typeface="Montserrat"/>
                <a:cs typeface="Montserrat"/>
                <a:sym typeface="Montserrat"/>
              </a:rPr>
              <a:t>Continued use of </a:t>
            </a:r>
            <a:r>
              <a:rPr b="1" lang="en">
                <a:solidFill>
                  <a:schemeClr val="dk1"/>
                </a:solidFill>
                <a:latin typeface="Montserrat"/>
                <a:ea typeface="Montserrat"/>
                <a:cs typeface="Montserrat"/>
                <a:sym typeface="Montserrat"/>
              </a:rPr>
              <a:t>offsets from revolving accounts, </a:t>
            </a:r>
            <a:r>
              <a:rPr lang="en">
                <a:solidFill>
                  <a:schemeClr val="dk1"/>
                </a:solidFill>
                <a:latin typeface="Montserrat"/>
                <a:ea typeface="Montserrat"/>
                <a:cs typeface="Montserrat"/>
                <a:sym typeface="Montserrat"/>
              </a:rPr>
              <a:t>which include building rentals, Satellite and Galaxy accounts,  as well as the Preschool and Athletic Revolving accounts</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rgbClr val="212121"/>
              </a:buClr>
              <a:buSzPts val="1400"/>
              <a:buFont typeface="Century Gothic"/>
              <a:buChar char="➔"/>
            </a:pPr>
            <a:r>
              <a:rPr lang="en">
                <a:solidFill>
                  <a:srgbClr val="212121"/>
                </a:solidFill>
                <a:latin typeface="Century Gothic"/>
                <a:ea typeface="Century Gothic"/>
                <a:cs typeface="Century Gothic"/>
                <a:sym typeface="Century Gothic"/>
              </a:rPr>
              <a:t>Participate in </a:t>
            </a:r>
            <a:r>
              <a:rPr b="1" lang="en">
                <a:solidFill>
                  <a:schemeClr val="dk1"/>
                </a:solidFill>
                <a:latin typeface="Century Gothic"/>
                <a:ea typeface="Century Gothic"/>
                <a:cs typeface="Century Gothic"/>
                <a:sym typeface="Century Gothic"/>
              </a:rPr>
              <a:t>School Choice Program</a:t>
            </a:r>
            <a:r>
              <a:rPr lang="en">
                <a:solidFill>
                  <a:srgbClr val="212121"/>
                </a:solidFill>
                <a:latin typeface="Century Gothic"/>
                <a:ea typeface="Century Gothic"/>
                <a:cs typeface="Century Gothic"/>
                <a:sym typeface="Century Gothic"/>
              </a:rPr>
              <a:t> with current filled seats a</a:t>
            </a:r>
            <a:r>
              <a:rPr lang="en">
                <a:solidFill>
                  <a:schemeClr val="dk1"/>
                </a:solidFill>
                <a:latin typeface="Century Gothic"/>
                <a:ea typeface="Century Gothic"/>
                <a:cs typeface="Century Gothic"/>
                <a:sym typeface="Century Gothic"/>
              </a:rPr>
              <a:t>t 75, </a:t>
            </a:r>
            <a:r>
              <a:rPr lang="en">
                <a:solidFill>
                  <a:srgbClr val="212121"/>
                </a:solidFill>
                <a:latin typeface="Century Gothic"/>
                <a:ea typeface="Century Gothic"/>
                <a:cs typeface="Century Gothic"/>
                <a:sym typeface="Century Gothic"/>
              </a:rPr>
              <a:t>as previously approved by School Committee with the potential of 92 for FY24</a:t>
            </a:r>
            <a:endParaRPr>
              <a:solidFill>
                <a:srgbClr val="212121"/>
              </a:solidFill>
              <a:latin typeface="Century Gothic"/>
              <a:ea typeface="Century Gothic"/>
              <a:cs typeface="Century Gothic"/>
              <a:sym typeface="Century Gothic"/>
            </a:endParaRPr>
          </a:p>
          <a:p>
            <a:pPr indent="-317500" lvl="0" marL="457200" rtl="0" algn="just">
              <a:spcBef>
                <a:spcPts val="0"/>
              </a:spcBef>
              <a:spcAft>
                <a:spcPts val="0"/>
              </a:spcAft>
              <a:buClr>
                <a:srgbClr val="212121"/>
              </a:buClr>
              <a:buSzPts val="1400"/>
              <a:buFont typeface="Montserrat"/>
              <a:buChar char="➔"/>
            </a:pPr>
            <a:r>
              <a:rPr lang="en">
                <a:solidFill>
                  <a:schemeClr val="dk1"/>
                </a:solidFill>
                <a:latin typeface="Montserrat"/>
                <a:ea typeface="Montserrat"/>
                <a:cs typeface="Montserrat"/>
                <a:sym typeface="Montserrat"/>
              </a:rPr>
              <a:t>As was the case in FY 23, we have budgeted for </a:t>
            </a:r>
            <a:r>
              <a:rPr b="1" lang="en">
                <a:solidFill>
                  <a:schemeClr val="dk1"/>
                </a:solidFill>
                <a:latin typeface="Montserrat"/>
                <a:ea typeface="Montserrat"/>
                <a:cs typeface="Montserrat"/>
                <a:sym typeface="Montserrat"/>
              </a:rPr>
              <a:t>11 regular education school buses</a:t>
            </a:r>
            <a:r>
              <a:rPr lang="en">
                <a:solidFill>
                  <a:schemeClr val="dk1"/>
                </a:solidFill>
                <a:latin typeface="Montserrat"/>
                <a:ea typeface="Montserrat"/>
                <a:cs typeface="Montserrat"/>
                <a:sym typeface="Montserrat"/>
              </a:rPr>
              <a:t>, making the assumption the same number of students will ride the bus as planned for this year</a:t>
            </a:r>
            <a:endParaRPr>
              <a:solidFill>
                <a:srgbClr val="FF0000"/>
              </a:solidFill>
              <a:latin typeface="Century Gothic"/>
              <a:ea typeface="Century Gothic"/>
              <a:cs typeface="Century Gothic"/>
              <a:sym typeface="Century Gothic"/>
            </a:endParaRPr>
          </a:p>
          <a:p>
            <a:pPr indent="-317500" lvl="0" marL="457200" rtl="0" algn="l">
              <a:spcBef>
                <a:spcPts val="0"/>
              </a:spcBef>
              <a:spcAft>
                <a:spcPts val="0"/>
              </a:spcAft>
              <a:buClr>
                <a:srgbClr val="212121"/>
              </a:buClr>
              <a:buSzPts val="1400"/>
              <a:buFont typeface="Montserrat"/>
              <a:buChar char="➔"/>
            </a:pPr>
            <a:r>
              <a:rPr lang="en">
                <a:solidFill>
                  <a:schemeClr val="dk1"/>
                </a:solidFill>
                <a:latin typeface="Montserrat"/>
                <a:ea typeface="Montserrat"/>
                <a:cs typeface="Montserrat"/>
                <a:sym typeface="Montserrat"/>
              </a:rPr>
              <a:t>Increases in </a:t>
            </a:r>
            <a:r>
              <a:rPr b="1" lang="en">
                <a:solidFill>
                  <a:schemeClr val="dk1"/>
                </a:solidFill>
                <a:latin typeface="Montserrat"/>
                <a:ea typeface="Montserrat"/>
                <a:cs typeface="Montserrat"/>
                <a:sym typeface="Montserrat"/>
              </a:rPr>
              <a:t>electricity, fuel, and contracted services</a:t>
            </a:r>
            <a:r>
              <a:rPr lang="en">
                <a:solidFill>
                  <a:schemeClr val="dk1"/>
                </a:solidFill>
                <a:latin typeface="Montserrat"/>
                <a:ea typeface="Montserrat"/>
                <a:cs typeface="Montserrat"/>
                <a:sym typeface="Montserrat"/>
              </a:rPr>
              <a:t>, are being seen across the country and these increases to the budget have been reflected as well</a:t>
            </a:r>
            <a:endParaRPr>
              <a:solidFill>
                <a:schemeClr val="dk1"/>
              </a:solidFill>
              <a:latin typeface="Montserrat"/>
              <a:ea typeface="Montserrat"/>
              <a:cs typeface="Montserrat"/>
              <a:sym typeface="Montserrat"/>
            </a:endParaRPr>
          </a:p>
          <a:p>
            <a:pPr indent="-317500" lvl="0" marL="457200" rtl="0" algn="just">
              <a:spcBef>
                <a:spcPts val="0"/>
              </a:spcBef>
              <a:spcAft>
                <a:spcPts val="0"/>
              </a:spcAft>
              <a:buClr>
                <a:srgbClr val="212121"/>
              </a:buClr>
              <a:buSzPts val="1400"/>
              <a:buFont typeface="Montserrat"/>
              <a:buChar char="➔"/>
            </a:pPr>
            <a:r>
              <a:rPr b="1" lang="en">
                <a:solidFill>
                  <a:srgbClr val="212121"/>
                </a:solidFill>
                <a:latin typeface="Montserrat"/>
                <a:ea typeface="Montserrat"/>
                <a:cs typeface="Montserrat"/>
                <a:sym typeface="Montserrat"/>
              </a:rPr>
              <a:t>Oil pricing</a:t>
            </a:r>
            <a:r>
              <a:rPr lang="en">
                <a:solidFill>
                  <a:srgbClr val="212121"/>
                </a:solidFill>
                <a:latin typeface="Montserrat"/>
                <a:ea typeface="Montserrat"/>
                <a:cs typeface="Montserrat"/>
                <a:sym typeface="Montserrat"/>
              </a:rPr>
              <a:t> for FY 24 was bid in conjunction with the French River Collaborative and the price will be $3.0442 per gallon.  The current </a:t>
            </a:r>
            <a:r>
              <a:rPr b="1" lang="en">
                <a:solidFill>
                  <a:srgbClr val="212121"/>
                </a:solidFill>
                <a:latin typeface="Montserrat"/>
                <a:ea typeface="Montserrat"/>
                <a:cs typeface="Montserrat"/>
                <a:sym typeface="Montserrat"/>
              </a:rPr>
              <a:t>Electricity Contract</a:t>
            </a:r>
            <a:r>
              <a:rPr lang="en">
                <a:solidFill>
                  <a:srgbClr val="212121"/>
                </a:solidFill>
                <a:latin typeface="Montserrat"/>
                <a:ea typeface="Montserrat"/>
                <a:cs typeface="Montserrat"/>
                <a:sym typeface="Montserrat"/>
              </a:rPr>
              <a:t> has been recently negotiated with the Town and we have seen a 30% increase in electricity costs from our previous contract which ended this past May.</a:t>
            </a:r>
            <a:endParaRPr>
              <a:solidFill>
                <a:srgbClr val="212121"/>
              </a:solidFill>
              <a:latin typeface="Montserrat"/>
              <a:ea typeface="Montserrat"/>
              <a:cs typeface="Montserrat"/>
              <a:sym typeface="Montserrat"/>
            </a:endParaRPr>
          </a:p>
          <a:p>
            <a:pPr indent="0" lvl="0" marL="457200" rtl="0" algn="l">
              <a:spcBef>
                <a:spcPts val="0"/>
              </a:spcBef>
              <a:spcAft>
                <a:spcPts val="0"/>
              </a:spcAft>
              <a:buNone/>
            </a:pPr>
            <a:r>
              <a:t/>
            </a:r>
            <a:endParaRPr>
              <a:solidFill>
                <a:schemeClr val="dk1"/>
              </a:solidFill>
              <a:latin typeface="Montserrat"/>
              <a:ea typeface="Montserrat"/>
              <a:cs typeface="Montserrat"/>
              <a:sym typeface="Montserrat"/>
            </a:endParaRPr>
          </a:p>
        </p:txBody>
      </p:sp>
      <p:pic>
        <p:nvPicPr>
          <p:cNvPr id="333" name="Google Shape;333;p44"/>
          <p:cNvPicPr preferRelativeResize="0"/>
          <p:nvPr/>
        </p:nvPicPr>
        <p:blipFill>
          <a:blip r:embed="rId3">
            <a:alphaModFix/>
          </a:blip>
          <a:stretch>
            <a:fillRect/>
          </a:stretch>
        </p:blipFill>
        <p:spPr>
          <a:xfrm>
            <a:off x="1387750" y="576625"/>
            <a:ext cx="759325" cy="571535"/>
          </a:xfrm>
          <a:prstGeom prst="rect">
            <a:avLst/>
          </a:prstGeom>
          <a:noFill/>
          <a:ln>
            <a:noFill/>
          </a:ln>
        </p:spPr>
      </p:pic>
      <p:pic>
        <p:nvPicPr>
          <p:cNvPr id="334" name="Google Shape;334;p44"/>
          <p:cNvPicPr preferRelativeResize="0"/>
          <p:nvPr/>
        </p:nvPicPr>
        <p:blipFill>
          <a:blip r:embed="rId4">
            <a:alphaModFix/>
          </a:blip>
          <a:stretch>
            <a:fillRect/>
          </a:stretch>
        </p:blipFill>
        <p:spPr>
          <a:xfrm>
            <a:off x="7531500" y="340400"/>
            <a:ext cx="1024150" cy="1097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5"/>
          <p:cNvSpPr txBox="1"/>
          <p:nvPr>
            <p:ph type="ctrTitle"/>
          </p:nvPr>
        </p:nvSpPr>
        <p:spPr>
          <a:xfrm>
            <a:off x="1064125" y="340400"/>
            <a:ext cx="7064100" cy="1044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500">
                <a:latin typeface="Montserrat"/>
                <a:ea typeface="Montserrat"/>
                <a:cs typeface="Montserrat"/>
                <a:sym typeface="Montserrat"/>
              </a:rPr>
              <a:t>Fiscal Year 2024</a:t>
            </a:r>
            <a:endParaRPr b="1" sz="3500">
              <a:latin typeface="Montserrat"/>
              <a:ea typeface="Montserrat"/>
              <a:cs typeface="Montserrat"/>
              <a:sym typeface="Montserrat"/>
            </a:endParaRPr>
          </a:p>
          <a:p>
            <a:pPr indent="0" lvl="0" marL="0" rtl="0" algn="ctr">
              <a:spcBef>
                <a:spcPts val="0"/>
              </a:spcBef>
              <a:spcAft>
                <a:spcPts val="0"/>
              </a:spcAft>
              <a:buNone/>
            </a:pPr>
            <a:r>
              <a:rPr b="1" lang="en" sz="2400">
                <a:latin typeface="Montserrat"/>
                <a:ea typeface="Montserrat"/>
                <a:cs typeface="Montserrat"/>
                <a:sym typeface="Montserrat"/>
              </a:rPr>
              <a:t>Considerations</a:t>
            </a:r>
            <a:endParaRPr b="1" sz="2400">
              <a:latin typeface="Montserrat"/>
              <a:ea typeface="Montserrat"/>
              <a:cs typeface="Montserrat"/>
              <a:sym typeface="Montserrat"/>
            </a:endParaRPr>
          </a:p>
        </p:txBody>
      </p:sp>
      <p:sp>
        <p:nvSpPr>
          <p:cNvPr id="340" name="Google Shape;340;p45"/>
          <p:cNvSpPr txBox="1"/>
          <p:nvPr/>
        </p:nvSpPr>
        <p:spPr>
          <a:xfrm>
            <a:off x="373675" y="1460800"/>
            <a:ext cx="8445000" cy="3417000"/>
          </a:xfrm>
          <a:prstGeom prst="rect">
            <a:avLst/>
          </a:prstGeom>
          <a:noFill/>
          <a:ln>
            <a:noFill/>
          </a:ln>
        </p:spPr>
        <p:txBody>
          <a:bodyPr anchorCtr="0" anchor="t" bIns="91425" lIns="91425" spcFirstLastPara="1" rIns="91425" wrap="square" tIns="91425">
            <a:spAutoFit/>
          </a:bodyPr>
          <a:lstStyle/>
          <a:p>
            <a:pPr indent="-317500" lvl="0" marL="457200" rtl="0" algn="just">
              <a:spcBef>
                <a:spcPts val="0"/>
              </a:spcBef>
              <a:spcAft>
                <a:spcPts val="0"/>
              </a:spcAft>
              <a:buClr>
                <a:srgbClr val="212121"/>
              </a:buClr>
              <a:buSzPts val="1400"/>
              <a:buFont typeface="Montserrat"/>
              <a:buChar char="➔"/>
            </a:pPr>
            <a:r>
              <a:rPr lang="en">
                <a:solidFill>
                  <a:srgbClr val="212121"/>
                </a:solidFill>
                <a:latin typeface="Montserrat"/>
                <a:ea typeface="Montserrat"/>
                <a:cs typeface="Montserrat"/>
                <a:sym typeface="Montserrat"/>
              </a:rPr>
              <a:t>Continued use of </a:t>
            </a:r>
            <a:r>
              <a:rPr b="1" lang="en">
                <a:solidFill>
                  <a:srgbClr val="212121"/>
                </a:solidFill>
                <a:latin typeface="Montserrat"/>
                <a:ea typeface="Montserrat"/>
                <a:cs typeface="Montserrat"/>
                <a:sym typeface="Montserrat"/>
              </a:rPr>
              <a:t>Solar Credits</a:t>
            </a:r>
            <a:r>
              <a:rPr lang="en">
                <a:solidFill>
                  <a:srgbClr val="212121"/>
                </a:solidFill>
                <a:latin typeface="Montserrat"/>
                <a:ea typeface="Montserrat"/>
                <a:cs typeface="Montserrat"/>
                <a:sym typeface="Montserrat"/>
              </a:rPr>
              <a:t> from roof top arrays at AMS and AHS, along with the credits received from the Town Solar Project in Rutland have been anticipated to  assist as offsets to our electrical costs in FY ‘24. </a:t>
            </a:r>
            <a:endParaRPr>
              <a:solidFill>
                <a:srgbClr val="212121"/>
              </a:solidFill>
              <a:latin typeface="Montserrat"/>
              <a:ea typeface="Montserrat"/>
              <a:cs typeface="Montserrat"/>
              <a:sym typeface="Montserrat"/>
            </a:endParaRPr>
          </a:p>
          <a:p>
            <a:pPr indent="0" lvl="0" marL="457200" rtl="0" algn="just">
              <a:spcBef>
                <a:spcPts val="0"/>
              </a:spcBef>
              <a:spcAft>
                <a:spcPts val="0"/>
              </a:spcAft>
              <a:buNone/>
            </a:pPr>
            <a:r>
              <a:t/>
            </a:r>
            <a:endParaRPr>
              <a:solidFill>
                <a:srgbClr val="212121"/>
              </a:solidFill>
              <a:latin typeface="Montserrat"/>
              <a:ea typeface="Montserrat"/>
              <a:cs typeface="Montserrat"/>
              <a:sym typeface="Montserrat"/>
            </a:endParaRPr>
          </a:p>
          <a:p>
            <a:pPr indent="-317500" lvl="0" marL="457200" rtl="0" algn="just">
              <a:spcBef>
                <a:spcPts val="0"/>
              </a:spcBef>
              <a:spcAft>
                <a:spcPts val="0"/>
              </a:spcAft>
              <a:buClr>
                <a:srgbClr val="212121"/>
              </a:buClr>
              <a:buSzPts val="1400"/>
              <a:buFont typeface="Montserrat"/>
              <a:buChar char="➔"/>
            </a:pPr>
            <a:r>
              <a:rPr b="1" lang="en">
                <a:solidFill>
                  <a:srgbClr val="212121"/>
                </a:solidFill>
                <a:latin typeface="Montserrat"/>
                <a:ea typeface="Montserrat"/>
                <a:cs typeface="Montserrat"/>
                <a:sym typeface="Montserrat"/>
              </a:rPr>
              <a:t>Projected offsets</a:t>
            </a:r>
            <a:r>
              <a:rPr lang="en">
                <a:solidFill>
                  <a:srgbClr val="212121"/>
                </a:solidFill>
                <a:latin typeface="Montserrat"/>
                <a:ea typeface="Montserrat"/>
                <a:cs typeface="Montserrat"/>
                <a:sym typeface="Montserrat"/>
              </a:rPr>
              <a:t> totaling $3,737,040</a:t>
            </a:r>
            <a:r>
              <a:rPr lang="en">
                <a:solidFill>
                  <a:srgbClr val="FF0000"/>
                </a:solidFill>
                <a:latin typeface="Montserrat"/>
                <a:ea typeface="Montserrat"/>
                <a:cs typeface="Montserrat"/>
                <a:sym typeface="Montserrat"/>
              </a:rPr>
              <a:t> </a:t>
            </a:r>
            <a:r>
              <a:rPr lang="en">
                <a:solidFill>
                  <a:srgbClr val="212121"/>
                </a:solidFill>
                <a:latin typeface="Montserrat"/>
                <a:ea typeface="Montserrat"/>
                <a:cs typeface="Montserrat"/>
                <a:sym typeface="Montserrat"/>
              </a:rPr>
              <a:t>are utilized in this budget, which include $501,442 in ESSER Funds that are a one time source of funding for the District.</a:t>
            </a:r>
            <a:endParaRPr>
              <a:solidFill>
                <a:srgbClr val="212121"/>
              </a:solidFill>
              <a:latin typeface="Montserrat"/>
              <a:ea typeface="Montserrat"/>
              <a:cs typeface="Montserrat"/>
              <a:sym typeface="Montserrat"/>
            </a:endParaRPr>
          </a:p>
          <a:p>
            <a:pPr indent="0" lvl="0" marL="0" rtl="0" algn="just">
              <a:spcBef>
                <a:spcPts val="0"/>
              </a:spcBef>
              <a:spcAft>
                <a:spcPts val="0"/>
              </a:spcAft>
              <a:buNone/>
            </a:pPr>
            <a:r>
              <a:t/>
            </a:r>
            <a:endParaRPr>
              <a:solidFill>
                <a:srgbClr val="212121"/>
              </a:solidFill>
              <a:latin typeface="Montserrat"/>
              <a:ea typeface="Montserrat"/>
              <a:cs typeface="Montserrat"/>
              <a:sym typeface="Montserrat"/>
            </a:endParaRPr>
          </a:p>
          <a:p>
            <a:pPr indent="-317500" lvl="0" marL="457200" rtl="0" algn="l">
              <a:spcBef>
                <a:spcPts val="0"/>
              </a:spcBef>
              <a:spcAft>
                <a:spcPts val="0"/>
              </a:spcAft>
              <a:buClr>
                <a:srgbClr val="212121"/>
              </a:buClr>
              <a:buSzPts val="1400"/>
              <a:buFont typeface="Montserrat"/>
              <a:buChar char="➔"/>
            </a:pPr>
            <a:r>
              <a:rPr lang="en">
                <a:solidFill>
                  <a:schemeClr val="dk1"/>
                </a:solidFill>
                <a:latin typeface="Montserrat"/>
                <a:ea typeface="Montserrat"/>
                <a:cs typeface="Montserrat"/>
                <a:sym typeface="Montserrat"/>
              </a:rPr>
              <a:t>There is a </a:t>
            </a:r>
            <a:r>
              <a:rPr lang="en">
                <a:solidFill>
                  <a:schemeClr val="dk1"/>
                </a:solidFill>
                <a:latin typeface="Montserrat"/>
                <a:ea typeface="Montserrat"/>
                <a:cs typeface="Montserrat"/>
                <a:sym typeface="Montserrat"/>
              </a:rPr>
              <a:t>14%</a:t>
            </a:r>
            <a:r>
              <a:rPr lang="en">
                <a:solidFill>
                  <a:schemeClr val="dk1"/>
                </a:solidFill>
                <a:latin typeface="Montserrat"/>
                <a:ea typeface="Montserrat"/>
                <a:cs typeface="Montserrat"/>
                <a:sym typeface="Montserrat"/>
              </a:rPr>
              <a:t> una</a:t>
            </a:r>
            <a:r>
              <a:rPr lang="en">
                <a:solidFill>
                  <a:schemeClr val="dk1"/>
                </a:solidFill>
                <a:latin typeface="Montserrat"/>
                <a:ea typeface="Montserrat"/>
                <a:cs typeface="Montserrat"/>
                <a:sym typeface="Montserrat"/>
              </a:rPr>
              <a:t>nticipated increase in </a:t>
            </a:r>
            <a:r>
              <a:rPr b="1" lang="en">
                <a:solidFill>
                  <a:schemeClr val="dk1"/>
                </a:solidFill>
                <a:latin typeface="Montserrat"/>
                <a:ea typeface="Montserrat"/>
                <a:cs typeface="Montserrat"/>
                <a:sym typeface="Montserrat"/>
              </a:rPr>
              <a:t>special education</a:t>
            </a:r>
            <a:r>
              <a:rPr lang="en">
                <a:solidFill>
                  <a:schemeClr val="dk1"/>
                </a:solidFill>
                <a:latin typeface="Montserrat"/>
                <a:ea typeface="Montserrat"/>
                <a:cs typeface="Montserrat"/>
                <a:sym typeface="Montserrat"/>
              </a:rPr>
              <a:t> </a:t>
            </a:r>
            <a:r>
              <a:rPr b="1" lang="en">
                <a:solidFill>
                  <a:schemeClr val="dk1"/>
                </a:solidFill>
                <a:latin typeface="Montserrat"/>
                <a:ea typeface="Montserrat"/>
                <a:cs typeface="Montserrat"/>
                <a:sym typeface="Montserrat"/>
              </a:rPr>
              <a:t>private school tuitions</a:t>
            </a:r>
            <a:r>
              <a:rPr lang="en">
                <a:solidFill>
                  <a:schemeClr val="dk1"/>
                </a:solidFill>
                <a:latin typeface="Montserrat"/>
                <a:ea typeface="Montserrat"/>
                <a:cs typeface="Montserrat"/>
                <a:sym typeface="Montserrat"/>
              </a:rPr>
              <a:t> for students in out of district placements  as determined by the Operational Services Division of the Commonwealth of Massachusetts Executive Office for Administration and Finance.  Based on continued uncertainty with state funding, it may require the utilization of funds from the School Department’s Special Education Stabilization account for approximately $ 100,000, which is yet to be determined.</a:t>
            </a:r>
            <a:endParaRPr>
              <a:solidFill>
                <a:schemeClr val="dk1"/>
              </a:solidFill>
              <a:latin typeface="Montserrat"/>
              <a:ea typeface="Montserrat"/>
              <a:cs typeface="Montserrat"/>
              <a:sym typeface="Montserrat"/>
            </a:endParaRPr>
          </a:p>
          <a:p>
            <a:pPr indent="0" lvl="0" marL="0" rtl="0" algn="just">
              <a:spcBef>
                <a:spcPts val="0"/>
              </a:spcBef>
              <a:spcAft>
                <a:spcPts val="0"/>
              </a:spcAft>
              <a:buNone/>
            </a:pPr>
            <a:r>
              <a:t/>
            </a:r>
            <a:endParaRPr>
              <a:solidFill>
                <a:srgbClr val="212121"/>
              </a:solidFill>
              <a:latin typeface="Montserrat"/>
              <a:ea typeface="Montserrat"/>
              <a:cs typeface="Montserrat"/>
              <a:sym typeface="Montserrat"/>
            </a:endParaRPr>
          </a:p>
          <a:p>
            <a:pPr indent="0" lvl="0" marL="457200" rtl="0" algn="just">
              <a:spcBef>
                <a:spcPts val="0"/>
              </a:spcBef>
              <a:spcAft>
                <a:spcPts val="0"/>
              </a:spcAft>
              <a:buNone/>
            </a:pPr>
            <a:r>
              <a:t/>
            </a:r>
            <a:endParaRPr>
              <a:solidFill>
                <a:srgbClr val="212121"/>
              </a:solidFill>
              <a:latin typeface="Montserrat"/>
              <a:ea typeface="Montserrat"/>
              <a:cs typeface="Montserrat"/>
              <a:sym typeface="Montserrat"/>
            </a:endParaRPr>
          </a:p>
        </p:txBody>
      </p:sp>
      <p:pic>
        <p:nvPicPr>
          <p:cNvPr id="341" name="Google Shape;341;p45"/>
          <p:cNvPicPr preferRelativeResize="0"/>
          <p:nvPr/>
        </p:nvPicPr>
        <p:blipFill>
          <a:blip r:embed="rId3">
            <a:alphaModFix/>
          </a:blip>
          <a:stretch>
            <a:fillRect/>
          </a:stretch>
        </p:blipFill>
        <p:spPr>
          <a:xfrm>
            <a:off x="1380250" y="576638"/>
            <a:ext cx="759325" cy="57153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6"/>
          <p:cNvSpPr txBox="1"/>
          <p:nvPr>
            <p:ph type="title"/>
          </p:nvPr>
        </p:nvSpPr>
        <p:spPr>
          <a:xfrm>
            <a:off x="404400" y="415100"/>
            <a:ext cx="5143500" cy="853500"/>
          </a:xfrm>
          <a:prstGeom prst="rect">
            <a:avLst/>
          </a:prstGeom>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latin typeface="Montserrat"/>
                <a:ea typeface="Montserrat"/>
                <a:cs typeface="Montserrat"/>
                <a:sym typeface="Montserrat"/>
              </a:rPr>
              <a:t>Final Thoughts</a:t>
            </a:r>
            <a:endParaRPr b="1" sz="2600">
              <a:latin typeface="Montserrat"/>
              <a:ea typeface="Montserrat"/>
              <a:cs typeface="Montserrat"/>
              <a:sym typeface="Montserrat"/>
            </a:endParaRPr>
          </a:p>
        </p:txBody>
      </p:sp>
      <p:sp>
        <p:nvSpPr>
          <p:cNvPr id="347" name="Google Shape;347;p46"/>
          <p:cNvSpPr txBox="1"/>
          <p:nvPr/>
        </p:nvSpPr>
        <p:spPr>
          <a:xfrm>
            <a:off x="511650" y="1313825"/>
            <a:ext cx="8120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latin typeface="Montserrat"/>
              <a:ea typeface="Montserrat"/>
              <a:cs typeface="Montserrat"/>
              <a:sym typeface="Montserrat"/>
            </a:endParaRPr>
          </a:p>
        </p:txBody>
      </p:sp>
      <p:grpSp>
        <p:nvGrpSpPr>
          <p:cNvPr id="348" name="Google Shape;348;p46"/>
          <p:cNvGrpSpPr/>
          <p:nvPr/>
        </p:nvGrpSpPr>
        <p:grpSpPr>
          <a:xfrm>
            <a:off x="184635" y="1313827"/>
            <a:ext cx="8774725" cy="109307"/>
            <a:chOff x="238125" y="2506075"/>
            <a:chExt cx="7115411" cy="673075"/>
          </a:xfrm>
        </p:grpSpPr>
        <p:sp>
          <p:nvSpPr>
            <p:cNvPr id="349" name="Google Shape;349;p46"/>
            <p:cNvSpPr/>
            <p:nvPr/>
          </p:nvSpPr>
          <p:spPr>
            <a:xfrm>
              <a:off x="238125" y="2506075"/>
              <a:ext cx="1643150" cy="673075"/>
            </a:xfrm>
            <a:custGeom>
              <a:rect b="b" l="l" r="r" t="t"/>
              <a:pathLst>
                <a:path extrusionOk="0" h="26923" w="65726">
                  <a:moveTo>
                    <a:pt x="0" y="0"/>
                  </a:moveTo>
                  <a:lnTo>
                    <a:pt x="10782" y="13477"/>
                  </a:lnTo>
                  <a:lnTo>
                    <a:pt x="0" y="26923"/>
                  </a:lnTo>
                  <a:lnTo>
                    <a:pt x="54943" y="26923"/>
                  </a:lnTo>
                  <a:lnTo>
                    <a:pt x="65725" y="13477"/>
                  </a:lnTo>
                  <a:lnTo>
                    <a:pt x="54943" y="0"/>
                  </a:ln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6"/>
            <p:cNvSpPr/>
            <p:nvPr/>
          </p:nvSpPr>
          <p:spPr>
            <a:xfrm>
              <a:off x="1606190"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46"/>
            <p:cNvSpPr/>
            <p:nvPr/>
          </p:nvSpPr>
          <p:spPr>
            <a:xfrm>
              <a:off x="2973481"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6"/>
            <p:cNvSpPr/>
            <p:nvPr/>
          </p:nvSpPr>
          <p:spPr>
            <a:xfrm>
              <a:off x="5709611"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46"/>
            <p:cNvSpPr/>
            <p:nvPr/>
          </p:nvSpPr>
          <p:spPr>
            <a:xfrm>
              <a:off x="4342321" y="2506075"/>
              <a:ext cx="1643150" cy="673075"/>
            </a:xfrm>
            <a:custGeom>
              <a:rect b="b" l="l" r="r" t="t"/>
              <a:pathLst>
                <a:path extrusionOk="0" h="26923" w="65726">
                  <a:moveTo>
                    <a:pt x="1" y="0"/>
                  </a:moveTo>
                  <a:lnTo>
                    <a:pt x="10751" y="13477"/>
                  </a:lnTo>
                  <a:lnTo>
                    <a:pt x="1" y="26923"/>
                  </a:lnTo>
                  <a:lnTo>
                    <a:pt x="54944" y="26923"/>
                  </a:lnTo>
                  <a:lnTo>
                    <a:pt x="65726" y="13477"/>
                  </a:lnTo>
                  <a:lnTo>
                    <a:pt x="54944" y="0"/>
                  </a:ln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4" name="Google Shape;354;p46"/>
          <p:cNvSpPr txBox="1"/>
          <p:nvPr/>
        </p:nvSpPr>
        <p:spPr>
          <a:xfrm>
            <a:off x="184625" y="1587300"/>
            <a:ext cx="8698200" cy="1477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We present to you tonight a draft budget of $      </a:t>
            </a:r>
            <a:r>
              <a:rPr b="1" lang="en">
                <a:latin typeface="Montserrat"/>
                <a:ea typeface="Montserrat"/>
                <a:cs typeface="Montserrat"/>
                <a:sym typeface="Montserrat"/>
              </a:rPr>
              <a:t>30,132,276</a:t>
            </a:r>
            <a:endParaRPr b="1">
              <a:latin typeface="Montserrat"/>
              <a:ea typeface="Montserrat"/>
              <a:cs typeface="Montserrat"/>
              <a:sym typeface="Montserrat"/>
            </a:endParaRPr>
          </a:p>
          <a:p>
            <a:pPr indent="0" lvl="0" marL="457200" rtl="0" algn="l">
              <a:spcBef>
                <a:spcPts val="0"/>
              </a:spcBef>
              <a:spcAft>
                <a:spcPts val="0"/>
              </a:spcAft>
              <a:buNone/>
            </a:pPr>
            <a:r>
              <a:rPr lang="en">
                <a:latin typeface="Montserrat"/>
                <a:ea typeface="Montserrat"/>
                <a:cs typeface="Montserrat"/>
                <a:sym typeface="Montserrat"/>
              </a:rPr>
              <a:t>         	</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This reflects an increase of $</a:t>
            </a:r>
            <a:r>
              <a:rPr b="1" lang="en">
                <a:latin typeface="Montserrat"/>
                <a:ea typeface="Montserrat"/>
                <a:cs typeface="Montserrat"/>
                <a:sym typeface="Montserrat"/>
              </a:rPr>
              <a:t> 1,159,206</a:t>
            </a:r>
            <a:r>
              <a:rPr lang="en">
                <a:latin typeface="Montserrat"/>
                <a:ea typeface="Montserrat"/>
                <a:cs typeface="Montserrat"/>
                <a:sym typeface="Montserrat"/>
              </a:rPr>
              <a:t> over the FY 23 Amended Budget of $ 28,973,070</a:t>
            </a:r>
            <a:endParaRPr>
              <a:latin typeface="Montserrat"/>
              <a:ea typeface="Montserrat"/>
              <a:cs typeface="Montserrat"/>
              <a:sym typeface="Montserrat"/>
            </a:endParaRPr>
          </a:p>
          <a:p>
            <a:pPr indent="0" lvl="0" marL="457200" rtl="0" algn="l">
              <a:spcBef>
                <a:spcPts val="0"/>
              </a:spcBef>
              <a:spcAft>
                <a:spcPts val="0"/>
              </a:spcAft>
              <a:buNone/>
            </a:pPr>
            <a:r>
              <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This increase results in a </a:t>
            </a:r>
            <a:r>
              <a:rPr b="1" lang="en">
                <a:latin typeface="Montserrat"/>
                <a:ea typeface="Montserrat"/>
                <a:cs typeface="Montserrat"/>
                <a:sym typeface="Montserrat"/>
              </a:rPr>
              <a:t>4.00%</a:t>
            </a:r>
            <a:r>
              <a:rPr lang="en">
                <a:latin typeface="Montserrat"/>
                <a:ea typeface="Montserrat"/>
                <a:cs typeface="Montserrat"/>
                <a:sym typeface="Montserrat"/>
              </a:rPr>
              <a:t> increase over the FY 23 Amended Budget</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355" name="Google Shape;355;p46"/>
          <p:cNvSpPr txBox="1"/>
          <p:nvPr/>
        </p:nvSpPr>
        <p:spPr>
          <a:xfrm>
            <a:off x="4986050" y="534050"/>
            <a:ext cx="3857700" cy="615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a:latin typeface="Montserrat"/>
                <a:ea typeface="Montserrat"/>
                <a:cs typeface="Montserrat"/>
                <a:sym typeface="Montserrat"/>
              </a:rPr>
              <a:t>AUBURN PUBLIC SCHOOLS</a:t>
            </a:r>
            <a:endParaRPr b="1">
              <a:latin typeface="Montserrat"/>
              <a:ea typeface="Montserrat"/>
              <a:cs typeface="Montserrat"/>
              <a:sym typeface="Montserrat"/>
            </a:endParaRPr>
          </a:p>
          <a:p>
            <a:pPr indent="0" lvl="0" marL="0" rtl="0" algn="r">
              <a:spcBef>
                <a:spcPts val="0"/>
              </a:spcBef>
              <a:spcAft>
                <a:spcPts val="0"/>
              </a:spcAft>
              <a:buNone/>
            </a:pPr>
            <a:r>
              <a:rPr b="1" lang="en">
                <a:latin typeface="Montserrat"/>
                <a:ea typeface="Montserrat"/>
                <a:cs typeface="Montserrat"/>
                <a:sym typeface="Montserrat"/>
              </a:rPr>
              <a:t>FY24 BUDGET</a:t>
            </a:r>
            <a:endParaRPr b="1">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7"/>
          <p:cNvSpPr txBox="1"/>
          <p:nvPr>
            <p:ph type="title"/>
          </p:nvPr>
        </p:nvSpPr>
        <p:spPr>
          <a:xfrm>
            <a:off x="404400" y="415100"/>
            <a:ext cx="5143500" cy="853500"/>
          </a:xfrm>
          <a:prstGeom prst="rect">
            <a:avLst/>
          </a:prstGeom>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latin typeface="Montserrat"/>
                <a:ea typeface="Montserrat"/>
                <a:cs typeface="Montserrat"/>
                <a:sym typeface="Montserrat"/>
              </a:rPr>
              <a:t>Final Thoughts</a:t>
            </a:r>
            <a:endParaRPr b="1" sz="2600">
              <a:latin typeface="Montserrat"/>
              <a:ea typeface="Montserrat"/>
              <a:cs typeface="Montserrat"/>
              <a:sym typeface="Montserrat"/>
            </a:endParaRPr>
          </a:p>
        </p:txBody>
      </p:sp>
      <p:sp>
        <p:nvSpPr>
          <p:cNvPr id="361" name="Google Shape;361;p47"/>
          <p:cNvSpPr txBox="1"/>
          <p:nvPr/>
        </p:nvSpPr>
        <p:spPr>
          <a:xfrm>
            <a:off x="511650" y="1313825"/>
            <a:ext cx="8120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latin typeface="Montserrat"/>
              <a:ea typeface="Montserrat"/>
              <a:cs typeface="Montserrat"/>
              <a:sym typeface="Montserrat"/>
            </a:endParaRPr>
          </a:p>
        </p:txBody>
      </p:sp>
      <p:grpSp>
        <p:nvGrpSpPr>
          <p:cNvPr id="362" name="Google Shape;362;p47"/>
          <p:cNvGrpSpPr/>
          <p:nvPr/>
        </p:nvGrpSpPr>
        <p:grpSpPr>
          <a:xfrm>
            <a:off x="184635" y="1313827"/>
            <a:ext cx="8774725" cy="109307"/>
            <a:chOff x="238125" y="2506075"/>
            <a:chExt cx="7115411" cy="673075"/>
          </a:xfrm>
        </p:grpSpPr>
        <p:sp>
          <p:nvSpPr>
            <p:cNvPr id="363" name="Google Shape;363;p47"/>
            <p:cNvSpPr/>
            <p:nvPr/>
          </p:nvSpPr>
          <p:spPr>
            <a:xfrm>
              <a:off x="238125" y="2506075"/>
              <a:ext cx="1643150" cy="673075"/>
            </a:xfrm>
            <a:custGeom>
              <a:rect b="b" l="l" r="r" t="t"/>
              <a:pathLst>
                <a:path extrusionOk="0" h="26923" w="65726">
                  <a:moveTo>
                    <a:pt x="0" y="0"/>
                  </a:moveTo>
                  <a:lnTo>
                    <a:pt x="10782" y="13477"/>
                  </a:lnTo>
                  <a:lnTo>
                    <a:pt x="0" y="26923"/>
                  </a:lnTo>
                  <a:lnTo>
                    <a:pt x="54943" y="26923"/>
                  </a:lnTo>
                  <a:lnTo>
                    <a:pt x="65725" y="13477"/>
                  </a:lnTo>
                  <a:lnTo>
                    <a:pt x="54943" y="0"/>
                  </a:ln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7"/>
            <p:cNvSpPr/>
            <p:nvPr/>
          </p:nvSpPr>
          <p:spPr>
            <a:xfrm>
              <a:off x="1606190"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7"/>
            <p:cNvSpPr/>
            <p:nvPr/>
          </p:nvSpPr>
          <p:spPr>
            <a:xfrm>
              <a:off x="2973481"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7"/>
            <p:cNvSpPr/>
            <p:nvPr/>
          </p:nvSpPr>
          <p:spPr>
            <a:xfrm>
              <a:off x="5709611"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7"/>
            <p:cNvSpPr/>
            <p:nvPr/>
          </p:nvSpPr>
          <p:spPr>
            <a:xfrm>
              <a:off x="4342321" y="2506075"/>
              <a:ext cx="1643150" cy="673075"/>
            </a:xfrm>
            <a:custGeom>
              <a:rect b="b" l="l" r="r" t="t"/>
              <a:pathLst>
                <a:path extrusionOk="0" h="26923" w="65726">
                  <a:moveTo>
                    <a:pt x="1" y="0"/>
                  </a:moveTo>
                  <a:lnTo>
                    <a:pt x="10751" y="13477"/>
                  </a:lnTo>
                  <a:lnTo>
                    <a:pt x="1" y="26923"/>
                  </a:lnTo>
                  <a:lnTo>
                    <a:pt x="54944" y="26923"/>
                  </a:lnTo>
                  <a:lnTo>
                    <a:pt x="65726" y="13477"/>
                  </a:lnTo>
                  <a:lnTo>
                    <a:pt x="54944" y="0"/>
                  </a:ln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8" name="Google Shape;368;p47"/>
          <p:cNvSpPr txBox="1"/>
          <p:nvPr/>
        </p:nvSpPr>
        <p:spPr>
          <a:xfrm>
            <a:off x="184625" y="1587300"/>
            <a:ext cx="8410200" cy="3298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We are so grateful to be a part of the Auburn Community</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We are committed to each and every student in our schools</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We are respectful and thankful for the ongoing support we have received from the School Committee and the Town of Auburn</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We welcome your questions</a:t>
            </a:r>
            <a:endParaRPr>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ctr">
              <a:lnSpc>
                <a:spcPct val="115000"/>
              </a:lnSpc>
              <a:spcBef>
                <a:spcPts val="0"/>
              </a:spcBef>
              <a:spcAft>
                <a:spcPts val="0"/>
              </a:spcAft>
              <a:buClr>
                <a:schemeClr val="dk1"/>
              </a:buClr>
              <a:buSzPts val="1100"/>
              <a:buFont typeface="Arial"/>
              <a:buNone/>
            </a:pPr>
            <a:r>
              <a:rPr b="1" lang="en">
                <a:solidFill>
                  <a:schemeClr val="dk1"/>
                </a:solidFill>
              </a:rPr>
              <a:t>“History will judge us by the difference we make in the everyday lives of children.”</a:t>
            </a:r>
            <a:r>
              <a:rPr b="1" lang="en" sz="1000">
                <a:solidFill>
                  <a:schemeClr val="dk1"/>
                </a:solidFill>
              </a:rPr>
              <a:t>~Nelson Mandela</a:t>
            </a:r>
            <a:endParaRPr b="1" sz="1000">
              <a:solidFill>
                <a:schemeClr val="dk1"/>
              </a:solidFill>
            </a:endParaRPr>
          </a:p>
          <a:p>
            <a:pPr indent="0" lvl="0" marL="0" rtl="0" algn="ctr">
              <a:spcBef>
                <a:spcPts val="0"/>
              </a:spcBef>
              <a:spcAft>
                <a:spcPts val="0"/>
              </a:spcAft>
              <a:buNone/>
            </a:pPr>
            <a:r>
              <a:t/>
            </a:r>
            <a:endParaRPr b="1">
              <a:solidFill>
                <a:schemeClr val="dk1"/>
              </a:solidFill>
              <a:latin typeface="Montserrat"/>
              <a:ea typeface="Montserrat"/>
              <a:cs typeface="Montserrat"/>
              <a:sym typeface="Montserrat"/>
            </a:endParaRPr>
          </a:p>
        </p:txBody>
      </p:sp>
      <p:sp>
        <p:nvSpPr>
          <p:cNvPr id="369" name="Google Shape;369;p47"/>
          <p:cNvSpPr txBox="1"/>
          <p:nvPr/>
        </p:nvSpPr>
        <p:spPr>
          <a:xfrm>
            <a:off x="4986050" y="534050"/>
            <a:ext cx="3857700" cy="615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a:latin typeface="Montserrat"/>
                <a:ea typeface="Montserrat"/>
                <a:cs typeface="Montserrat"/>
                <a:sym typeface="Montserrat"/>
              </a:rPr>
              <a:t>AUBURN PUBLIC SCHOOLS</a:t>
            </a:r>
            <a:endParaRPr b="1">
              <a:latin typeface="Montserrat"/>
              <a:ea typeface="Montserrat"/>
              <a:cs typeface="Montserrat"/>
              <a:sym typeface="Montserrat"/>
            </a:endParaRPr>
          </a:p>
          <a:p>
            <a:pPr indent="0" lvl="0" marL="0" rtl="0" algn="r">
              <a:spcBef>
                <a:spcPts val="0"/>
              </a:spcBef>
              <a:spcAft>
                <a:spcPts val="0"/>
              </a:spcAft>
              <a:buNone/>
            </a:pPr>
            <a:r>
              <a:rPr b="1" lang="en">
                <a:latin typeface="Montserrat"/>
                <a:ea typeface="Montserrat"/>
                <a:cs typeface="Montserrat"/>
                <a:sym typeface="Montserrat"/>
              </a:rPr>
              <a:t>FY24 BUDGET</a:t>
            </a:r>
            <a:endParaRPr b="1">
              <a:latin typeface="Montserrat"/>
              <a:ea typeface="Montserrat"/>
              <a:cs typeface="Montserrat"/>
              <a:sym typeface="Montserrat"/>
            </a:endParaRPr>
          </a:p>
        </p:txBody>
      </p:sp>
      <p:pic>
        <p:nvPicPr>
          <p:cNvPr id="370" name="Google Shape;370;p47"/>
          <p:cNvPicPr preferRelativeResize="0"/>
          <p:nvPr/>
        </p:nvPicPr>
        <p:blipFill>
          <a:blip r:embed="rId3">
            <a:alphaModFix/>
          </a:blip>
          <a:stretch>
            <a:fillRect/>
          </a:stretch>
        </p:blipFill>
        <p:spPr>
          <a:xfrm>
            <a:off x="6086826" y="2434974"/>
            <a:ext cx="2268851" cy="1752599"/>
          </a:xfrm>
          <a:prstGeom prst="rect">
            <a:avLst/>
          </a:prstGeom>
          <a:noFill/>
          <a:ln>
            <a:noFill/>
          </a:ln>
        </p:spPr>
      </p:pic>
      <p:pic>
        <p:nvPicPr>
          <p:cNvPr id="371" name="Google Shape;371;p47"/>
          <p:cNvPicPr preferRelativeResize="0"/>
          <p:nvPr/>
        </p:nvPicPr>
        <p:blipFill>
          <a:blip r:embed="rId4">
            <a:alphaModFix/>
          </a:blip>
          <a:stretch>
            <a:fillRect/>
          </a:stretch>
        </p:blipFill>
        <p:spPr>
          <a:xfrm>
            <a:off x="1404525" y="3134725"/>
            <a:ext cx="3143250" cy="885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8"/>
          <p:cNvSpPr txBox="1"/>
          <p:nvPr>
            <p:ph type="title"/>
          </p:nvPr>
        </p:nvSpPr>
        <p:spPr>
          <a:xfrm>
            <a:off x="2832900" y="791200"/>
            <a:ext cx="3478200" cy="92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Thanks</a:t>
            </a:r>
            <a:endParaRPr/>
          </a:p>
        </p:txBody>
      </p:sp>
      <p:sp>
        <p:nvSpPr>
          <p:cNvPr id="377" name="Google Shape;377;p48"/>
          <p:cNvSpPr txBox="1"/>
          <p:nvPr>
            <p:ph idx="1" type="subTitle"/>
          </p:nvPr>
        </p:nvSpPr>
        <p:spPr>
          <a:xfrm>
            <a:off x="2983350" y="1749425"/>
            <a:ext cx="3177300" cy="922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Do you have any questions?</a:t>
            </a:r>
            <a:endParaRPr/>
          </a:p>
          <a:p>
            <a:pPr indent="0" lvl="0" marL="0" rtl="0" algn="ctr">
              <a:spcBef>
                <a:spcPts val="0"/>
              </a:spcBef>
              <a:spcAft>
                <a:spcPts val="0"/>
              </a:spcAft>
              <a:buNone/>
            </a:pPr>
            <a:r>
              <a:rPr lang="en"/>
              <a:t>your email@freepik.com</a:t>
            </a:r>
            <a:endParaRPr/>
          </a:p>
          <a:p>
            <a:pPr indent="0" lvl="0" marL="0" rtl="0" algn="ctr">
              <a:spcBef>
                <a:spcPts val="0"/>
              </a:spcBef>
              <a:spcAft>
                <a:spcPts val="0"/>
              </a:spcAft>
              <a:buNone/>
            </a:pPr>
            <a:r>
              <a:rPr lang="en"/>
              <a:t>+91 620 421 838 yourcompany.com</a:t>
            </a:r>
            <a:endParaRPr/>
          </a:p>
        </p:txBody>
      </p:sp>
      <p:grpSp>
        <p:nvGrpSpPr>
          <p:cNvPr id="378" name="Google Shape;378;p48"/>
          <p:cNvGrpSpPr/>
          <p:nvPr/>
        </p:nvGrpSpPr>
        <p:grpSpPr>
          <a:xfrm>
            <a:off x="4961882" y="2876803"/>
            <a:ext cx="458723" cy="458684"/>
            <a:chOff x="1379798" y="1723250"/>
            <a:chExt cx="397887" cy="397887"/>
          </a:xfrm>
        </p:grpSpPr>
        <p:sp>
          <p:nvSpPr>
            <p:cNvPr id="379" name="Google Shape;379;p48"/>
            <p:cNvSpPr/>
            <p:nvPr/>
          </p:nvSpPr>
          <p:spPr>
            <a:xfrm>
              <a:off x="1462169" y="1793977"/>
              <a:ext cx="23354" cy="23312"/>
            </a:xfrm>
            <a:custGeom>
              <a:rect b="b" l="l" r="r" t="t"/>
              <a:pathLst>
                <a:path extrusionOk="0" h="1117" w="1119">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0" name="Google Shape;380;p48"/>
            <p:cNvSpPr/>
            <p:nvPr/>
          </p:nvSpPr>
          <p:spPr>
            <a:xfrm>
              <a:off x="1379798" y="1723250"/>
              <a:ext cx="397887" cy="397887"/>
            </a:xfrm>
            <a:custGeom>
              <a:rect b="b" l="l" r="r" t="t"/>
              <a:pathLst>
                <a:path extrusionOk="0" h="19065" w="19065">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1" name="Google Shape;381;p48"/>
            <p:cNvSpPr/>
            <p:nvPr/>
          </p:nvSpPr>
          <p:spPr>
            <a:xfrm>
              <a:off x="1555413" y="1886846"/>
              <a:ext cx="139912" cy="163558"/>
            </a:xfrm>
            <a:custGeom>
              <a:rect b="b" l="l" r="r" t="t"/>
              <a:pathLst>
                <a:path extrusionOk="0" h="7837" w="6704">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2" name="Google Shape;382;p48"/>
            <p:cNvSpPr/>
            <p:nvPr/>
          </p:nvSpPr>
          <p:spPr>
            <a:xfrm>
              <a:off x="1462169" y="1887200"/>
              <a:ext cx="23354" cy="163203"/>
            </a:xfrm>
            <a:custGeom>
              <a:rect b="b" l="l" r="r" t="t"/>
              <a:pathLst>
                <a:path extrusionOk="0" h="7820" w="1119">
                  <a:moveTo>
                    <a:pt x="0" y="0"/>
                  </a:moveTo>
                  <a:lnTo>
                    <a:pt x="0" y="7819"/>
                  </a:lnTo>
                  <a:lnTo>
                    <a:pt x="1118" y="7819"/>
                  </a:lnTo>
                  <a:lnTo>
                    <a:pt x="111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383" name="Google Shape;383;p48"/>
          <p:cNvGrpSpPr/>
          <p:nvPr/>
        </p:nvGrpSpPr>
        <p:grpSpPr>
          <a:xfrm>
            <a:off x="3721699" y="2876803"/>
            <a:ext cx="458747" cy="458684"/>
            <a:chOff x="266768" y="1721375"/>
            <a:chExt cx="397907" cy="397887"/>
          </a:xfrm>
        </p:grpSpPr>
        <p:sp>
          <p:nvSpPr>
            <p:cNvPr id="384" name="Google Shape;384;p48"/>
            <p:cNvSpPr/>
            <p:nvPr/>
          </p:nvSpPr>
          <p:spPr>
            <a:xfrm>
              <a:off x="454843" y="1791037"/>
              <a:ext cx="136218" cy="328222"/>
            </a:xfrm>
            <a:custGeom>
              <a:rect b="b" l="l" r="r" t="t"/>
              <a:pathLst>
                <a:path extrusionOk="0" h="15727" w="6527">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5" name="Google Shape;385;p48"/>
            <p:cNvSpPr/>
            <p:nvPr/>
          </p:nvSpPr>
          <p:spPr>
            <a:xfrm>
              <a:off x="266768" y="1721375"/>
              <a:ext cx="397907" cy="397887"/>
            </a:xfrm>
            <a:custGeom>
              <a:rect b="b" l="l" r="r" t="t"/>
              <a:pathLst>
                <a:path extrusionOk="0" h="19065" w="19066">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386" name="Google Shape;386;p48"/>
          <p:cNvGrpSpPr/>
          <p:nvPr/>
        </p:nvGrpSpPr>
        <p:grpSpPr>
          <a:xfrm>
            <a:off x="4350135" y="2876803"/>
            <a:ext cx="458699" cy="458684"/>
            <a:chOff x="864491" y="1723250"/>
            <a:chExt cx="397866" cy="397887"/>
          </a:xfrm>
        </p:grpSpPr>
        <p:sp>
          <p:nvSpPr>
            <p:cNvPr id="387" name="Google Shape;387;p48"/>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8" name="Google Shape;388;p48"/>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9" name="Google Shape;389;p48"/>
            <p:cNvSpPr/>
            <p:nvPr/>
          </p:nvSpPr>
          <p:spPr>
            <a:xfrm>
              <a:off x="864491" y="1723250"/>
              <a:ext cx="397866" cy="397887"/>
            </a:xfrm>
            <a:custGeom>
              <a:rect b="b" l="l" r="r" t="t"/>
              <a:pathLst>
                <a:path extrusionOk="0" h="19065" w="19064">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390" name="Google Shape;390;p48"/>
          <p:cNvSpPr txBox="1"/>
          <p:nvPr>
            <p:ph idx="4294967295" type="subTitle"/>
          </p:nvPr>
        </p:nvSpPr>
        <p:spPr>
          <a:xfrm>
            <a:off x="2684380" y="4088550"/>
            <a:ext cx="3790200" cy="2799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sz="1100"/>
              <a:t>Please keep this slide for attribution</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5"/>
          <p:cNvSpPr txBox="1"/>
          <p:nvPr>
            <p:ph type="title"/>
          </p:nvPr>
        </p:nvSpPr>
        <p:spPr>
          <a:xfrm>
            <a:off x="2145000" y="459650"/>
            <a:ext cx="4854000" cy="572700"/>
          </a:xfrm>
          <a:prstGeom prst="rect">
            <a:avLst/>
          </a:prstGeom>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WE ARE AUBURN</a:t>
            </a:r>
            <a:endParaRPr b="1">
              <a:latin typeface="Montserrat"/>
              <a:ea typeface="Montserrat"/>
              <a:cs typeface="Montserrat"/>
              <a:sym typeface="Montserrat"/>
            </a:endParaRPr>
          </a:p>
        </p:txBody>
      </p:sp>
      <p:sp>
        <p:nvSpPr>
          <p:cNvPr id="255" name="Google Shape;255;p35"/>
          <p:cNvSpPr txBox="1"/>
          <p:nvPr>
            <p:ph idx="3" type="subTitle"/>
          </p:nvPr>
        </p:nvSpPr>
        <p:spPr>
          <a:xfrm>
            <a:off x="419275" y="1122475"/>
            <a:ext cx="8407800" cy="6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FFFFFF"/>
              </a:buClr>
              <a:buSzPts val="1800"/>
              <a:buFont typeface="Arial"/>
              <a:buNone/>
            </a:pPr>
            <a:r>
              <a:rPr b="1" lang="en" sz="1800" u="sng">
                <a:latin typeface="Montserrat"/>
                <a:ea typeface="Montserrat"/>
                <a:cs typeface="Montserrat"/>
                <a:sym typeface="Montserrat"/>
              </a:rPr>
              <a:t>MISSION</a:t>
            </a:r>
            <a:endParaRPr sz="1400" u="sng">
              <a:latin typeface="Montserrat"/>
              <a:ea typeface="Montserrat"/>
              <a:cs typeface="Montserrat"/>
              <a:sym typeface="Montserrat"/>
            </a:endParaRPr>
          </a:p>
          <a:p>
            <a:pPr indent="0" lvl="0" marL="0" rtl="0" algn="ctr">
              <a:spcBef>
                <a:spcPts val="0"/>
              </a:spcBef>
              <a:spcAft>
                <a:spcPts val="0"/>
              </a:spcAft>
              <a:buClr>
                <a:srgbClr val="FFFFFF"/>
              </a:buClr>
              <a:buSzPts val="1800"/>
              <a:buFont typeface="Arial"/>
              <a:buNone/>
            </a:pPr>
            <a:r>
              <a:t/>
            </a:r>
            <a:endParaRPr b="1" sz="500">
              <a:latin typeface="Montserrat"/>
              <a:ea typeface="Montserrat"/>
              <a:cs typeface="Montserrat"/>
              <a:sym typeface="Montserrat"/>
            </a:endParaRPr>
          </a:p>
          <a:p>
            <a:pPr indent="0" lvl="0" marL="0" rtl="0" algn="ctr">
              <a:spcBef>
                <a:spcPts val="0"/>
              </a:spcBef>
              <a:spcAft>
                <a:spcPts val="0"/>
              </a:spcAft>
              <a:buClr>
                <a:srgbClr val="FFFFFF"/>
              </a:buClr>
              <a:buSzPts val="1800"/>
              <a:buFont typeface="Arial"/>
              <a:buNone/>
            </a:pPr>
            <a:r>
              <a:rPr b="1" lang="en" sz="1700">
                <a:latin typeface="Montserrat"/>
                <a:ea typeface="Montserrat"/>
                <a:cs typeface="Montserrat"/>
                <a:sym typeface="Montserrat"/>
              </a:rPr>
              <a:t>Strengthening connections through Rigor, Relevance, and Relationships</a:t>
            </a:r>
            <a:endParaRPr sz="1400">
              <a:latin typeface="Montserrat"/>
              <a:ea typeface="Montserrat"/>
              <a:cs typeface="Montserrat"/>
              <a:sym typeface="Montserrat"/>
            </a:endParaRPr>
          </a:p>
        </p:txBody>
      </p:sp>
      <p:sp>
        <p:nvSpPr>
          <p:cNvPr id="256" name="Google Shape;256;p35"/>
          <p:cNvSpPr txBox="1"/>
          <p:nvPr/>
        </p:nvSpPr>
        <p:spPr>
          <a:xfrm>
            <a:off x="383100" y="1970475"/>
            <a:ext cx="8377800" cy="1092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u="sng">
                <a:solidFill>
                  <a:schemeClr val="dk1"/>
                </a:solidFill>
                <a:latin typeface="Montserrat"/>
                <a:ea typeface="Montserrat"/>
                <a:cs typeface="Montserrat"/>
                <a:sym typeface="Montserrat"/>
              </a:rPr>
              <a:t>VISION</a:t>
            </a:r>
            <a:endParaRPr b="1" sz="1800" u="sng">
              <a:solidFill>
                <a:schemeClr val="dk1"/>
              </a:solidFill>
              <a:latin typeface="Montserrat"/>
              <a:ea typeface="Montserrat"/>
              <a:cs typeface="Montserrat"/>
              <a:sym typeface="Montserrat"/>
            </a:endParaRPr>
          </a:p>
          <a:p>
            <a:pPr indent="0" lvl="0" marL="0" rtl="0" algn="ctr">
              <a:spcBef>
                <a:spcPts val="0"/>
              </a:spcBef>
              <a:spcAft>
                <a:spcPts val="0"/>
              </a:spcAft>
              <a:buNone/>
            </a:pPr>
            <a:r>
              <a:t/>
            </a:r>
            <a:endParaRPr b="1" sz="500">
              <a:solidFill>
                <a:schemeClr val="dk1"/>
              </a:solidFill>
              <a:latin typeface="Montserrat"/>
              <a:ea typeface="Montserrat"/>
              <a:cs typeface="Montserrat"/>
              <a:sym typeface="Montserrat"/>
            </a:endParaRPr>
          </a:p>
          <a:p>
            <a:pPr indent="0" lvl="0" marL="0" rtl="0" algn="ctr">
              <a:spcBef>
                <a:spcPts val="0"/>
              </a:spcBef>
              <a:spcAft>
                <a:spcPts val="0"/>
              </a:spcAft>
              <a:buNone/>
            </a:pPr>
            <a:r>
              <a:rPr b="1" lang="en" sz="1800">
                <a:solidFill>
                  <a:schemeClr val="dk1"/>
                </a:solidFill>
                <a:latin typeface="Montserrat"/>
                <a:ea typeface="Montserrat"/>
                <a:cs typeface="Montserrat"/>
                <a:sym typeface="Montserrat"/>
              </a:rPr>
              <a:t>Our vision is to educate and prepare students for the opportunities and challenges of a changing world.</a:t>
            </a:r>
            <a:endParaRPr>
              <a:solidFill>
                <a:schemeClr val="dk1"/>
              </a:solidFill>
              <a:latin typeface="Montserrat"/>
              <a:ea typeface="Montserrat"/>
              <a:cs typeface="Montserrat"/>
              <a:sym typeface="Montserrat"/>
            </a:endParaRPr>
          </a:p>
        </p:txBody>
      </p:sp>
      <p:sp>
        <p:nvSpPr>
          <p:cNvPr id="257" name="Google Shape;257;p35"/>
          <p:cNvSpPr txBox="1"/>
          <p:nvPr/>
        </p:nvSpPr>
        <p:spPr>
          <a:xfrm>
            <a:off x="419275" y="3153175"/>
            <a:ext cx="8341500" cy="226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1800" u="sng">
                <a:solidFill>
                  <a:schemeClr val="dk1"/>
                </a:solidFill>
                <a:latin typeface="Montserrat"/>
                <a:ea typeface="Montserrat"/>
                <a:cs typeface="Montserrat"/>
                <a:sym typeface="Montserrat"/>
              </a:rPr>
              <a:t>Our Commitment</a:t>
            </a:r>
            <a:endParaRPr b="1" sz="1800" u="sng">
              <a:solidFill>
                <a:schemeClr val="dk1"/>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t/>
            </a:r>
            <a:endParaRPr b="1" sz="1300" u="sng">
              <a:solidFill>
                <a:schemeClr val="dk1"/>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b="1" lang="en" sz="1800">
                <a:solidFill>
                  <a:schemeClr val="dk1"/>
                </a:solidFill>
                <a:latin typeface="Montserrat"/>
                <a:ea typeface="Montserrat"/>
                <a:cs typeface="Montserrat"/>
                <a:sym typeface="Montserrat"/>
              </a:rPr>
              <a:t>We will create, maintain, and support an environment that fosters a sense of belonging for all students in our schools without regard to race, color, sex, religion, national origin, sexual orientation, gender identity, homelessness, poverty, spoken language and ability.</a:t>
            </a:r>
            <a:endParaRPr b="1" sz="1800">
              <a:solidFill>
                <a:schemeClr val="dk1"/>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t/>
            </a:r>
            <a:endParaRPr b="1" sz="1800" u="sng">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endParaRPr>
          </a:p>
        </p:txBody>
      </p:sp>
      <p:pic>
        <p:nvPicPr>
          <p:cNvPr id="258" name="Google Shape;258;p35"/>
          <p:cNvPicPr preferRelativeResize="0"/>
          <p:nvPr/>
        </p:nvPicPr>
        <p:blipFill>
          <a:blip r:embed="rId3">
            <a:alphaModFix/>
          </a:blip>
          <a:stretch>
            <a:fillRect/>
          </a:stretch>
        </p:blipFill>
        <p:spPr>
          <a:xfrm>
            <a:off x="452427" y="295725"/>
            <a:ext cx="1340874" cy="1092900"/>
          </a:xfrm>
          <a:prstGeom prst="rect">
            <a:avLst/>
          </a:prstGeom>
          <a:noFill/>
          <a:ln>
            <a:noFill/>
          </a:ln>
        </p:spPr>
      </p:pic>
      <p:pic>
        <p:nvPicPr>
          <p:cNvPr id="259" name="Google Shape;259;p35"/>
          <p:cNvPicPr preferRelativeResize="0"/>
          <p:nvPr/>
        </p:nvPicPr>
        <p:blipFill>
          <a:blip r:embed="rId4">
            <a:alphaModFix/>
          </a:blip>
          <a:stretch>
            <a:fillRect/>
          </a:stretch>
        </p:blipFill>
        <p:spPr>
          <a:xfrm>
            <a:off x="7505350" y="295725"/>
            <a:ext cx="1255552" cy="9999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6"/>
          <p:cNvSpPr txBox="1"/>
          <p:nvPr>
            <p:ph type="ctrTitle"/>
          </p:nvPr>
        </p:nvSpPr>
        <p:spPr>
          <a:xfrm>
            <a:off x="1069925" y="531550"/>
            <a:ext cx="7064100" cy="63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000">
                <a:latin typeface="Montserrat"/>
                <a:ea typeface="Montserrat"/>
                <a:cs typeface="Montserrat"/>
                <a:sym typeface="Montserrat"/>
              </a:rPr>
              <a:t>School Committee Priorities FY 24</a:t>
            </a:r>
            <a:endParaRPr b="1" sz="3000">
              <a:latin typeface="Montserrat"/>
              <a:ea typeface="Montserrat"/>
              <a:cs typeface="Montserrat"/>
              <a:sym typeface="Montserrat"/>
            </a:endParaRPr>
          </a:p>
        </p:txBody>
      </p:sp>
      <p:pic>
        <p:nvPicPr>
          <p:cNvPr id="265" name="Google Shape;265;p36"/>
          <p:cNvPicPr preferRelativeResize="0"/>
          <p:nvPr/>
        </p:nvPicPr>
        <p:blipFill>
          <a:blip r:embed="rId3">
            <a:alphaModFix/>
          </a:blip>
          <a:stretch>
            <a:fillRect/>
          </a:stretch>
        </p:blipFill>
        <p:spPr>
          <a:xfrm>
            <a:off x="3463025" y="3973250"/>
            <a:ext cx="3143250" cy="885825"/>
          </a:xfrm>
          <a:prstGeom prst="rect">
            <a:avLst/>
          </a:prstGeom>
          <a:noFill/>
          <a:ln>
            <a:noFill/>
          </a:ln>
        </p:spPr>
      </p:pic>
      <p:sp>
        <p:nvSpPr>
          <p:cNvPr id="266" name="Google Shape;266;p36"/>
          <p:cNvSpPr txBox="1"/>
          <p:nvPr/>
        </p:nvSpPr>
        <p:spPr>
          <a:xfrm>
            <a:off x="1586900" y="1202750"/>
            <a:ext cx="6895500" cy="2770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Montserrat"/>
              <a:buChar char="●"/>
            </a:pPr>
            <a:r>
              <a:rPr b="1" lang="en">
                <a:latin typeface="Montserrat"/>
                <a:ea typeface="Montserrat"/>
                <a:cs typeface="Montserrat"/>
                <a:sym typeface="Montserrat"/>
              </a:rPr>
              <a:t>Budget reflects the updated 2023-2026 </a:t>
            </a:r>
            <a:r>
              <a:rPr b="1" lang="en">
                <a:latin typeface="Montserrat"/>
                <a:ea typeface="Montserrat"/>
                <a:cs typeface="Montserrat"/>
                <a:sym typeface="Montserrat"/>
              </a:rPr>
              <a:t>Strategic Plan adopted by the School Committee in February of 2023</a:t>
            </a:r>
            <a:endParaRPr b="1">
              <a:latin typeface="Montserrat"/>
              <a:ea typeface="Montserrat"/>
              <a:cs typeface="Montserrat"/>
              <a:sym typeface="Montserrat"/>
            </a:endParaRPr>
          </a:p>
          <a:p>
            <a:pPr indent="-317500" lvl="1" marL="914400" rtl="0" algn="l">
              <a:spcBef>
                <a:spcPts val="0"/>
              </a:spcBef>
              <a:spcAft>
                <a:spcPts val="0"/>
              </a:spcAft>
              <a:buSzPts val="1400"/>
              <a:buFont typeface="Montserrat"/>
              <a:buChar char="○"/>
            </a:pPr>
            <a:r>
              <a:rPr b="1" lang="en">
                <a:latin typeface="Montserrat"/>
                <a:ea typeface="Montserrat"/>
                <a:cs typeface="Montserrat"/>
                <a:sym typeface="Montserrat"/>
              </a:rPr>
              <a:t>The Strategic Plan has been integrated with recommendations of the Equity Audit completed in Spring 2022</a:t>
            </a:r>
            <a:endParaRPr b="1">
              <a:latin typeface="Montserrat"/>
              <a:ea typeface="Montserrat"/>
              <a:cs typeface="Montserrat"/>
              <a:sym typeface="Montserrat"/>
            </a:endParaRPr>
          </a:p>
          <a:p>
            <a:pPr indent="-317500" lvl="1" marL="914400" rtl="0" algn="l">
              <a:spcBef>
                <a:spcPts val="0"/>
              </a:spcBef>
              <a:spcAft>
                <a:spcPts val="0"/>
              </a:spcAft>
              <a:buSzPts val="1400"/>
              <a:buFont typeface="Montserrat"/>
              <a:buChar char="○"/>
            </a:pPr>
            <a:r>
              <a:rPr b="1" lang="en">
                <a:latin typeface="Montserrat"/>
                <a:ea typeface="Montserrat"/>
                <a:cs typeface="Montserrat"/>
                <a:sym typeface="Montserrat"/>
              </a:rPr>
              <a:t>The Strategic Plan reflects our commitment to ensuring that all students have a sense of belonging in our schools, they feel safe in our schools and they are being supported and challenged to reach their full potential</a:t>
            </a:r>
            <a:endParaRPr b="1">
              <a:latin typeface="Montserrat"/>
              <a:ea typeface="Montserrat"/>
              <a:cs typeface="Montserrat"/>
              <a:sym typeface="Montserrat"/>
            </a:endParaRPr>
          </a:p>
          <a:p>
            <a:pPr indent="-317500" lvl="1" marL="914400" rtl="0" algn="l">
              <a:spcBef>
                <a:spcPts val="0"/>
              </a:spcBef>
              <a:spcAft>
                <a:spcPts val="0"/>
              </a:spcAft>
              <a:buSzPts val="1400"/>
              <a:buFont typeface="Montserrat"/>
              <a:buChar char="○"/>
            </a:pPr>
            <a:r>
              <a:rPr b="1" lang="en">
                <a:latin typeface="Montserrat"/>
                <a:ea typeface="Montserrat"/>
                <a:cs typeface="Montserrat"/>
                <a:sym typeface="Montserrat"/>
              </a:rPr>
              <a:t>While we remain committed to the academic achievement of our students, we are also committed to their social and emotional well being</a:t>
            </a:r>
            <a:endParaRPr b="1">
              <a:latin typeface="Montserrat"/>
              <a:ea typeface="Montserrat"/>
              <a:cs typeface="Montserrat"/>
              <a:sym typeface="Montserrat"/>
            </a:endParaRPr>
          </a:p>
        </p:txBody>
      </p:sp>
      <p:pic>
        <p:nvPicPr>
          <p:cNvPr id="267" name="Google Shape;267;p36"/>
          <p:cNvPicPr preferRelativeResize="0"/>
          <p:nvPr/>
        </p:nvPicPr>
        <p:blipFill>
          <a:blip r:embed="rId4">
            <a:alphaModFix/>
          </a:blip>
          <a:stretch>
            <a:fillRect/>
          </a:stretch>
        </p:blipFill>
        <p:spPr>
          <a:xfrm>
            <a:off x="289775" y="2114550"/>
            <a:ext cx="1709251" cy="15757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7"/>
          <p:cNvSpPr txBox="1"/>
          <p:nvPr>
            <p:ph type="ctrTitle"/>
          </p:nvPr>
        </p:nvSpPr>
        <p:spPr>
          <a:xfrm>
            <a:off x="1069925" y="724800"/>
            <a:ext cx="7064100" cy="63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500">
                <a:latin typeface="Montserrat"/>
                <a:ea typeface="Montserrat"/>
                <a:cs typeface="Montserrat"/>
                <a:sym typeface="Montserrat"/>
              </a:rPr>
              <a:t>Strategic Plan</a:t>
            </a:r>
            <a:r>
              <a:rPr b="1" lang="en" sz="3500">
                <a:latin typeface="Montserrat"/>
                <a:ea typeface="Montserrat"/>
                <a:cs typeface="Montserrat"/>
                <a:sym typeface="Montserrat"/>
              </a:rPr>
              <a:t> 2023-2026</a:t>
            </a:r>
            <a:endParaRPr b="1" sz="3500">
              <a:latin typeface="Montserrat"/>
              <a:ea typeface="Montserrat"/>
              <a:cs typeface="Montserrat"/>
              <a:sym typeface="Montserrat"/>
            </a:endParaRPr>
          </a:p>
        </p:txBody>
      </p:sp>
      <p:sp>
        <p:nvSpPr>
          <p:cNvPr id="273" name="Google Shape;273;p37"/>
          <p:cNvSpPr txBox="1"/>
          <p:nvPr/>
        </p:nvSpPr>
        <p:spPr>
          <a:xfrm>
            <a:off x="77525" y="1631875"/>
            <a:ext cx="2938200" cy="2789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u="sng">
                <a:latin typeface="Montserrat"/>
                <a:ea typeface="Montserrat"/>
                <a:cs typeface="Montserrat"/>
                <a:sym typeface="Montserrat"/>
              </a:rPr>
              <a:t>TEACHING AND LEARNING</a:t>
            </a:r>
            <a:endParaRPr b="1" u="sng">
              <a:latin typeface="Montserrat"/>
              <a:ea typeface="Montserrat"/>
              <a:cs typeface="Montserrat"/>
              <a:sym typeface="Montserrat"/>
            </a:endParaRPr>
          </a:p>
          <a:p>
            <a:pPr indent="-298450" lvl="0" marL="457200" rtl="0" algn="l">
              <a:lnSpc>
                <a:spcPct val="115000"/>
              </a:lnSpc>
              <a:spcBef>
                <a:spcPts val="0"/>
              </a:spcBef>
              <a:spcAft>
                <a:spcPts val="0"/>
              </a:spcAft>
              <a:buSzPts val="1100"/>
              <a:buFont typeface="Montserrat"/>
              <a:buChar char="●"/>
            </a:pPr>
            <a:r>
              <a:rPr b="1" lang="en" sz="1100">
                <a:latin typeface="Montserrat"/>
                <a:ea typeface="Montserrat"/>
                <a:cs typeface="Montserrat"/>
                <a:sym typeface="Montserrat"/>
              </a:rPr>
              <a:t>Enhance Social-Emotional Learning Supports District Wide</a:t>
            </a:r>
            <a:endParaRPr b="1" sz="1100">
              <a:latin typeface="Montserrat"/>
              <a:ea typeface="Montserrat"/>
              <a:cs typeface="Montserrat"/>
              <a:sym typeface="Montserrat"/>
            </a:endParaRPr>
          </a:p>
          <a:p>
            <a:pPr indent="-298450" lvl="0" marL="457200" rtl="0" algn="l">
              <a:lnSpc>
                <a:spcPct val="115000"/>
              </a:lnSpc>
              <a:spcBef>
                <a:spcPts val="0"/>
              </a:spcBef>
              <a:spcAft>
                <a:spcPts val="0"/>
              </a:spcAft>
              <a:buSzPts val="1100"/>
              <a:buFont typeface="Montserrat"/>
              <a:buChar char="●"/>
            </a:pPr>
            <a:r>
              <a:rPr b="1" lang="en" sz="1100">
                <a:latin typeface="Montserrat"/>
                <a:ea typeface="Montserrat"/>
                <a:cs typeface="Montserrat"/>
                <a:sym typeface="Montserrat"/>
              </a:rPr>
              <a:t>Create Cohesive Content Programming District Wide</a:t>
            </a:r>
            <a:endParaRPr b="1" sz="1100">
              <a:latin typeface="Montserrat"/>
              <a:ea typeface="Montserrat"/>
              <a:cs typeface="Montserrat"/>
              <a:sym typeface="Montserrat"/>
            </a:endParaRPr>
          </a:p>
          <a:p>
            <a:pPr indent="-298450" lvl="0" marL="457200" rtl="0" algn="l">
              <a:lnSpc>
                <a:spcPct val="115000"/>
              </a:lnSpc>
              <a:spcBef>
                <a:spcPts val="0"/>
              </a:spcBef>
              <a:spcAft>
                <a:spcPts val="0"/>
              </a:spcAft>
              <a:buSzPts val="1100"/>
              <a:buFont typeface="Montserrat"/>
              <a:buChar char="●"/>
            </a:pPr>
            <a:r>
              <a:rPr b="1" lang="en" sz="1100">
                <a:latin typeface="Montserrat"/>
                <a:ea typeface="Montserrat"/>
                <a:cs typeface="Montserrat"/>
                <a:sym typeface="Montserrat"/>
              </a:rPr>
              <a:t>Collaboratively expand educators’ understanding of what culturally conscious teaching, high expectations, and academic success for each and every student means</a:t>
            </a:r>
            <a:endParaRPr b="1" sz="1100">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274" name="Google Shape;274;p37"/>
          <p:cNvSpPr txBox="1"/>
          <p:nvPr/>
        </p:nvSpPr>
        <p:spPr>
          <a:xfrm>
            <a:off x="3102900" y="1658150"/>
            <a:ext cx="2938200" cy="2453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u="sng">
                <a:latin typeface="Montserrat"/>
                <a:ea typeface="Montserrat"/>
                <a:cs typeface="Montserrat"/>
                <a:sym typeface="Montserrat"/>
              </a:rPr>
              <a:t>HEALTH, WELLNESS, AND SAFETY</a:t>
            </a:r>
            <a:endParaRPr b="1" u="sng">
              <a:latin typeface="Montserrat"/>
              <a:ea typeface="Montserrat"/>
              <a:cs typeface="Montserrat"/>
              <a:sym typeface="Montserrat"/>
            </a:endParaRPr>
          </a:p>
          <a:p>
            <a:pPr indent="-298450" lvl="0" marL="457200" rtl="0" algn="l">
              <a:lnSpc>
                <a:spcPct val="115000"/>
              </a:lnSpc>
              <a:spcBef>
                <a:spcPts val="0"/>
              </a:spcBef>
              <a:spcAft>
                <a:spcPts val="0"/>
              </a:spcAft>
              <a:buSzPts val="1100"/>
              <a:buFont typeface="Montserrat"/>
              <a:buChar char="●"/>
            </a:pPr>
            <a:r>
              <a:rPr b="1" lang="en" sz="1100">
                <a:latin typeface="Montserrat"/>
                <a:ea typeface="Montserrat"/>
                <a:cs typeface="Montserrat"/>
                <a:sym typeface="Montserrat"/>
              </a:rPr>
              <a:t>Continue to Monitor and Enhance Safety Procedures across the District</a:t>
            </a:r>
            <a:endParaRPr b="1" sz="1100">
              <a:latin typeface="Montserrat"/>
              <a:ea typeface="Montserrat"/>
              <a:cs typeface="Montserrat"/>
              <a:sym typeface="Montserrat"/>
            </a:endParaRPr>
          </a:p>
          <a:p>
            <a:pPr indent="-298450" lvl="0" marL="457200" rtl="0" algn="l">
              <a:lnSpc>
                <a:spcPct val="115000"/>
              </a:lnSpc>
              <a:spcBef>
                <a:spcPts val="0"/>
              </a:spcBef>
              <a:spcAft>
                <a:spcPts val="0"/>
              </a:spcAft>
              <a:buSzPts val="1100"/>
              <a:buFont typeface="Montserrat"/>
              <a:buChar char="●"/>
            </a:pPr>
            <a:r>
              <a:rPr b="1" lang="en" sz="1100">
                <a:latin typeface="Montserrat"/>
                <a:ea typeface="Montserrat"/>
                <a:cs typeface="Montserrat"/>
                <a:sym typeface="Montserrat"/>
              </a:rPr>
              <a:t>Promote Social and Emotional Health in All Schools</a:t>
            </a:r>
            <a:endParaRPr b="1" sz="1100">
              <a:latin typeface="Montserrat"/>
              <a:ea typeface="Montserrat"/>
              <a:cs typeface="Montserrat"/>
              <a:sym typeface="Montserrat"/>
            </a:endParaRPr>
          </a:p>
          <a:p>
            <a:pPr indent="-298450" lvl="0" marL="457200" rtl="0" algn="l">
              <a:lnSpc>
                <a:spcPct val="115000"/>
              </a:lnSpc>
              <a:spcBef>
                <a:spcPts val="0"/>
              </a:spcBef>
              <a:spcAft>
                <a:spcPts val="0"/>
              </a:spcAft>
              <a:buSzPts val="1100"/>
              <a:buFont typeface="Montserrat"/>
              <a:buChar char="●"/>
            </a:pPr>
            <a:r>
              <a:rPr b="1" lang="en" sz="1100">
                <a:latin typeface="Montserrat"/>
                <a:ea typeface="Montserrat"/>
                <a:cs typeface="Montserrat"/>
                <a:sym typeface="Montserrat"/>
              </a:rPr>
              <a:t>Enhance District-Wide Nutrition and Healthy Lifestyles</a:t>
            </a:r>
            <a:endParaRPr b="1" sz="1100">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p:txBody>
      </p:sp>
      <p:sp>
        <p:nvSpPr>
          <p:cNvPr id="275" name="Google Shape;275;p37"/>
          <p:cNvSpPr txBox="1"/>
          <p:nvPr/>
        </p:nvSpPr>
        <p:spPr>
          <a:xfrm>
            <a:off x="6205800" y="1631875"/>
            <a:ext cx="2938200" cy="2205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u="sng">
                <a:latin typeface="Montserrat"/>
                <a:ea typeface="Montserrat"/>
                <a:cs typeface="Montserrat"/>
                <a:sym typeface="Montserrat"/>
              </a:rPr>
              <a:t>COMMUNITY PARTNERSHIPS</a:t>
            </a:r>
            <a:endParaRPr b="1" u="sng">
              <a:latin typeface="Montserrat"/>
              <a:ea typeface="Montserrat"/>
              <a:cs typeface="Montserrat"/>
              <a:sym typeface="Montserrat"/>
            </a:endParaRPr>
          </a:p>
          <a:p>
            <a:pPr indent="-298450" lvl="0" marL="457200" rtl="0" algn="l">
              <a:lnSpc>
                <a:spcPct val="115000"/>
              </a:lnSpc>
              <a:spcBef>
                <a:spcPts val="0"/>
              </a:spcBef>
              <a:spcAft>
                <a:spcPts val="0"/>
              </a:spcAft>
              <a:buSzPts val="1100"/>
              <a:buFont typeface="Montserrat"/>
              <a:buChar char="●"/>
            </a:pPr>
            <a:r>
              <a:rPr b="1" lang="en" sz="1100">
                <a:latin typeface="Montserrat"/>
                <a:ea typeface="Montserrat"/>
                <a:cs typeface="Montserrat"/>
                <a:sym typeface="Montserrat"/>
              </a:rPr>
              <a:t>Foster Civic Engagement at the Global, National and Local levels</a:t>
            </a:r>
            <a:endParaRPr b="1" sz="1100">
              <a:latin typeface="Montserrat"/>
              <a:ea typeface="Montserrat"/>
              <a:cs typeface="Montserrat"/>
              <a:sym typeface="Montserrat"/>
            </a:endParaRPr>
          </a:p>
          <a:p>
            <a:pPr indent="-298450" lvl="0" marL="457200" rtl="0" algn="l">
              <a:lnSpc>
                <a:spcPct val="115000"/>
              </a:lnSpc>
              <a:spcBef>
                <a:spcPts val="0"/>
              </a:spcBef>
              <a:spcAft>
                <a:spcPts val="0"/>
              </a:spcAft>
              <a:buSzPts val="1100"/>
              <a:buFont typeface="Montserrat"/>
              <a:buChar char="●"/>
            </a:pPr>
            <a:r>
              <a:rPr b="1" lang="en" sz="1100">
                <a:latin typeface="Montserrat"/>
                <a:ea typeface="Montserrat"/>
                <a:cs typeface="Montserrat"/>
                <a:sym typeface="Montserrat"/>
              </a:rPr>
              <a:t>Utilize and Streamline Community Resources for Partnerships</a:t>
            </a:r>
            <a:endParaRPr b="1" sz="1100">
              <a:latin typeface="Montserrat"/>
              <a:ea typeface="Montserrat"/>
              <a:cs typeface="Montserrat"/>
              <a:sym typeface="Montserrat"/>
            </a:endParaRPr>
          </a:p>
          <a:p>
            <a:pPr indent="-298450" lvl="0" marL="457200" rtl="0" algn="l">
              <a:lnSpc>
                <a:spcPct val="115000"/>
              </a:lnSpc>
              <a:spcBef>
                <a:spcPts val="0"/>
              </a:spcBef>
              <a:spcAft>
                <a:spcPts val="0"/>
              </a:spcAft>
              <a:buSzPts val="1100"/>
              <a:buFont typeface="Montserrat"/>
              <a:buChar char="●"/>
            </a:pPr>
            <a:r>
              <a:rPr b="1" lang="en" sz="1100">
                <a:latin typeface="Montserrat"/>
                <a:ea typeface="Montserrat"/>
                <a:cs typeface="Montserrat"/>
                <a:sym typeface="Montserrat"/>
              </a:rPr>
              <a:t>Effectively communicate with families and the community</a:t>
            </a:r>
            <a:endParaRPr b="1" sz="1100">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p:txBody>
      </p:sp>
      <p:pic>
        <p:nvPicPr>
          <p:cNvPr id="276" name="Google Shape;276;p37"/>
          <p:cNvPicPr preferRelativeResize="0"/>
          <p:nvPr/>
        </p:nvPicPr>
        <p:blipFill>
          <a:blip r:embed="rId3">
            <a:alphaModFix/>
          </a:blip>
          <a:stretch>
            <a:fillRect/>
          </a:stretch>
        </p:blipFill>
        <p:spPr>
          <a:xfrm flipH="1">
            <a:off x="3469858" y="3837478"/>
            <a:ext cx="2022840" cy="1237824"/>
          </a:xfrm>
          <a:prstGeom prst="rect">
            <a:avLst/>
          </a:prstGeom>
          <a:noFill/>
          <a:ln>
            <a:noFill/>
          </a:ln>
        </p:spPr>
      </p:pic>
      <p:pic>
        <p:nvPicPr>
          <p:cNvPr id="277" name="Google Shape;277;p37"/>
          <p:cNvPicPr preferRelativeResize="0"/>
          <p:nvPr/>
        </p:nvPicPr>
        <p:blipFill>
          <a:blip r:embed="rId4">
            <a:alphaModFix/>
          </a:blip>
          <a:stretch>
            <a:fillRect/>
          </a:stretch>
        </p:blipFill>
        <p:spPr>
          <a:xfrm>
            <a:off x="6950525" y="4301500"/>
            <a:ext cx="765125" cy="575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8"/>
          <p:cNvSpPr txBox="1"/>
          <p:nvPr>
            <p:ph type="ctrTitle"/>
          </p:nvPr>
        </p:nvSpPr>
        <p:spPr>
          <a:xfrm>
            <a:off x="1069925" y="361475"/>
            <a:ext cx="7064100" cy="453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500"/>
              <a:t> </a:t>
            </a:r>
            <a:r>
              <a:rPr b="1" lang="en" sz="2200">
                <a:latin typeface="Montserrat"/>
                <a:ea typeface="Montserrat"/>
                <a:cs typeface="Montserrat"/>
                <a:sym typeface="Montserrat"/>
              </a:rPr>
              <a:t>Auburn Public Schools Historical Enrollment</a:t>
            </a:r>
            <a:endParaRPr b="1" sz="1100">
              <a:latin typeface="Montserrat"/>
              <a:ea typeface="Montserrat"/>
              <a:cs typeface="Montserrat"/>
              <a:sym typeface="Montserrat"/>
            </a:endParaRPr>
          </a:p>
        </p:txBody>
      </p:sp>
      <p:sp>
        <p:nvSpPr>
          <p:cNvPr id="283" name="Google Shape;283;p38"/>
          <p:cNvSpPr txBox="1"/>
          <p:nvPr/>
        </p:nvSpPr>
        <p:spPr>
          <a:xfrm>
            <a:off x="479725" y="1094600"/>
            <a:ext cx="8584200" cy="10467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a:latin typeface="Montserrat"/>
              <a:ea typeface="Montserrat"/>
              <a:cs typeface="Montserrat"/>
              <a:sym typeface="Montserrat"/>
            </a:endParaRPr>
          </a:p>
          <a:p>
            <a:pPr indent="0" lvl="0" marL="457200" rtl="0" algn="l">
              <a:spcBef>
                <a:spcPts val="0"/>
              </a:spcBef>
              <a:spcAft>
                <a:spcPts val="0"/>
              </a:spcAft>
              <a:buNone/>
            </a:pPr>
            <a:r>
              <a:t/>
            </a:r>
            <a:endParaRPr>
              <a:latin typeface="Montserrat"/>
              <a:ea typeface="Montserrat"/>
              <a:cs typeface="Montserrat"/>
              <a:sym typeface="Montserrat"/>
            </a:endParaRPr>
          </a:p>
          <a:p>
            <a:pPr indent="0" lvl="0" marL="457200" rtl="0" algn="l">
              <a:spcBef>
                <a:spcPts val="0"/>
              </a:spcBef>
              <a:spcAft>
                <a:spcPts val="0"/>
              </a:spcAft>
              <a:buNone/>
            </a:pPr>
            <a:r>
              <a:t/>
            </a:r>
            <a:endParaRPr>
              <a:solidFill>
                <a:schemeClr val="dk1"/>
              </a:solidFill>
              <a:latin typeface="Montserrat"/>
              <a:ea typeface="Montserrat"/>
              <a:cs typeface="Montserrat"/>
              <a:sym typeface="Montserrat"/>
            </a:endParaRPr>
          </a:p>
        </p:txBody>
      </p:sp>
      <p:pic>
        <p:nvPicPr>
          <p:cNvPr id="284" name="Google Shape;284;p38"/>
          <p:cNvPicPr preferRelativeResize="0"/>
          <p:nvPr/>
        </p:nvPicPr>
        <p:blipFill>
          <a:blip r:embed="rId3">
            <a:alphaModFix/>
          </a:blip>
          <a:stretch>
            <a:fillRect/>
          </a:stretch>
        </p:blipFill>
        <p:spPr>
          <a:xfrm>
            <a:off x="304800" y="4271100"/>
            <a:ext cx="765125" cy="575900"/>
          </a:xfrm>
          <a:prstGeom prst="rect">
            <a:avLst/>
          </a:prstGeom>
          <a:noFill/>
          <a:ln>
            <a:noFill/>
          </a:ln>
        </p:spPr>
      </p:pic>
      <p:pic>
        <p:nvPicPr>
          <p:cNvPr id="285" name="Google Shape;285;p38" title="Chart"/>
          <p:cNvPicPr preferRelativeResize="0"/>
          <p:nvPr/>
        </p:nvPicPr>
        <p:blipFill>
          <a:blip r:embed="rId4">
            <a:alphaModFix/>
          </a:blip>
          <a:stretch>
            <a:fillRect/>
          </a:stretch>
        </p:blipFill>
        <p:spPr>
          <a:xfrm>
            <a:off x="3575000" y="974500"/>
            <a:ext cx="4915725" cy="3039549"/>
          </a:xfrm>
          <a:prstGeom prst="rect">
            <a:avLst/>
          </a:prstGeom>
          <a:noFill/>
          <a:ln>
            <a:noFill/>
          </a:ln>
        </p:spPr>
      </p:pic>
      <p:sp>
        <p:nvSpPr>
          <p:cNvPr id="286" name="Google Shape;286;p38"/>
          <p:cNvSpPr txBox="1"/>
          <p:nvPr/>
        </p:nvSpPr>
        <p:spPr>
          <a:xfrm>
            <a:off x="1178350" y="814475"/>
            <a:ext cx="2063400" cy="363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u="sng">
                <a:latin typeface="Montserrat"/>
                <a:ea typeface="Montserrat"/>
                <a:cs typeface="Montserrat"/>
                <a:sym typeface="Montserrat"/>
              </a:rPr>
              <a:t>Year</a:t>
            </a:r>
            <a:r>
              <a:rPr b="1" lang="en">
                <a:latin typeface="Montserrat"/>
                <a:ea typeface="Montserrat"/>
                <a:cs typeface="Montserrat"/>
                <a:sym typeface="Montserrat"/>
              </a:rPr>
              <a:t>	     </a:t>
            </a:r>
            <a:r>
              <a:rPr b="1" lang="en" u="sng">
                <a:latin typeface="Montserrat"/>
                <a:ea typeface="Montserrat"/>
                <a:cs typeface="Montserrat"/>
                <a:sym typeface="Montserrat"/>
              </a:rPr>
              <a:t>Students</a:t>
            </a:r>
            <a:endParaRPr b="1" u="sng">
              <a:latin typeface="Montserrat"/>
              <a:ea typeface="Montserrat"/>
              <a:cs typeface="Montserrat"/>
              <a:sym typeface="Montserrat"/>
            </a:endParaRPr>
          </a:p>
          <a:p>
            <a:pPr indent="0" lvl="0" marL="0" rtl="0" algn="ctr">
              <a:spcBef>
                <a:spcPts val="0"/>
              </a:spcBef>
              <a:spcAft>
                <a:spcPts val="0"/>
              </a:spcAft>
              <a:buNone/>
            </a:pPr>
            <a:r>
              <a:rPr b="1" lang="en" sz="1000">
                <a:latin typeface="Montserrat"/>
                <a:ea typeface="Montserrat"/>
                <a:cs typeface="Montserrat"/>
                <a:sym typeface="Montserrat"/>
              </a:rPr>
              <a:t>2002		2448</a:t>
            </a:r>
            <a:endParaRPr b="1" sz="1000">
              <a:latin typeface="Montserrat"/>
              <a:ea typeface="Montserrat"/>
              <a:cs typeface="Montserrat"/>
              <a:sym typeface="Montserrat"/>
            </a:endParaRPr>
          </a:p>
          <a:p>
            <a:pPr indent="0" lvl="0" marL="0" rtl="0" algn="l">
              <a:spcBef>
                <a:spcPts val="0"/>
              </a:spcBef>
              <a:spcAft>
                <a:spcPts val="0"/>
              </a:spcAft>
              <a:buNone/>
            </a:pPr>
            <a:r>
              <a:rPr b="1" lang="en" sz="1000">
                <a:latin typeface="Montserrat"/>
                <a:ea typeface="Montserrat"/>
                <a:cs typeface="Montserrat"/>
                <a:sym typeface="Montserrat"/>
              </a:rPr>
              <a:t>         2003	          2411</a:t>
            </a:r>
            <a:endParaRPr b="1" sz="1000">
              <a:latin typeface="Montserrat"/>
              <a:ea typeface="Montserrat"/>
              <a:cs typeface="Montserrat"/>
              <a:sym typeface="Montserrat"/>
            </a:endParaRPr>
          </a:p>
          <a:p>
            <a:pPr indent="0" lvl="0" marL="0" rtl="0" algn="ctr">
              <a:spcBef>
                <a:spcPts val="0"/>
              </a:spcBef>
              <a:spcAft>
                <a:spcPts val="0"/>
              </a:spcAft>
              <a:buNone/>
            </a:pPr>
            <a:r>
              <a:rPr b="1" lang="en" sz="1000">
                <a:latin typeface="Montserrat"/>
                <a:ea typeface="Montserrat"/>
                <a:cs typeface="Montserrat"/>
                <a:sym typeface="Montserrat"/>
              </a:rPr>
              <a:t>2004		2359</a:t>
            </a:r>
            <a:endParaRPr b="1" sz="1000">
              <a:latin typeface="Montserrat"/>
              <a:ea typeface="Montserrat"/>
              <a:cs typeface="Montserrat"/>
              <a:sym typeface="Montserrat"/>
            </a:endParaRPr>
          </a:p>
          <a:p>
            <a:pPr indent="0" lvl="0" marL="0" rtl="0" algn="ctr">
              <a:spcBef>
                <a:spcPts val="0"/>
              </a:spcBef>
              <a:spcAft>
                <a:spcPts val="0"/>
              </a:spcAft>
              <a:buNone/>
            </a:pPr>
            <a:r>
              <a:rPr b="1" lang="en" sz="1000">
                <a:latin typeface="Montserrat"/>
                <a:ea typeface="Montserrat"/>
                <a:cs typeface="Montserrat"/>
                <a:sym typeface="Montserrat"/>
              </a:rPr>
              <a:t>2005		2359</a:t>
            </a:r>
            <a:endParaRPr b="1" sz="1000">
              <a:latin typeface="Montserrat"/>
              <a:ea typeface="Montserrat"/>
              <a:cs typeface="Montserrat"/>
              <a:sym typeface="Montserrat"/>
            </a:endParaRPr>
          </a:p>
          <a:p>
            <a:pPr indent="0" lvl="0" marL="0" rtl="0" algn="ctr">
              <a:spcBef>
                <a:spcPts val="0"/>
              </a:spcBef>
              <a:spcAft>
                <a:spcPts val="0"/>
              </a:spcAft>
              <a:buNone/>
            </a:pPr>
            <a:r>
              <a:rPr b="1" lang="en" sz="1000">
                <a:latin typeface="Montserrat"/>
                <a:ea typeface="Montserrat"/>
                <a:cs typeface="Montserrat"/>
                <a:sym typeface="Montserrat"/>
              </a:rPr>
              <a:t>2006		2334</a:t>
            </a:r>
            <a:endParaRPr b="1" sz="1000">
              <a:latin typeface="Montserrat"/>
              <a:ea typeface="Montserrat"/>
              <a:cs typeface="Montserrat"/>
              <a:sym typeface="Montserrat"/>
            </a:endParaRPr>
          </a:p>
          <a:p>
            <a:pPr indent="0" lvl="0" marL="0" rtl="0" algn="ctr">
              <a:spcBef>
                <a:spcPts val="0"/>
              </a:spcBef>
              <a:spcAft>
                <a:spcPts val="0"/>
              </a:spcAft>
              <a:buNone/>
            </a:pPr>
            <a:r>
              <a:rPr b="1" lang="en" sz="1000">
                <a:latin typeface="Montserrat"/>
                <a:ea typeface="Montserrat"/>
                <a:cs typeface="Montserrat"/>
                <a:sym typeface="Montserrat"/>
              </a:rPr>
              <a:t>2007		2295</a:t>
            </a:r>
            <a:endParaRPr b="1" sz="1000">
              <a:latin typeface="Montserrat"/>
              <a:ea typeface="Montserrat"/>
              <a:cs typeface="Montserrat"/>
              <a:sym typeface="Montserrat"/>
            </a:endParaRPr>
          </a:p>
          <a:p>
            <a:pPr indent="0" lvl="0" marL="0" rtl="0" algn="ctr">
              <a:spcBef>
                <a:spcPts val="0"/>
              </a:spcBef>
              <a:spcAft>
                <a:spcPts val="0"/>
              </a:spcAft>
              <a:buNone/>
            </a:pPr>
            <a:r>
              <a:rPr b="1" lang="en" sz="1000">
                <a:latin typeface="Montserrat"/>
                <a:ea typeface="Montserrat"/>
                <a:cs typeface="Montserrat"/>
                <a:sym typeface="Montserrat"/>
              </a:rPr>
              <a:t>2008		2365</a:t>
            </a:r>
            <a:endParaRPr b="1" sz="1000">
              <a:latin typeface="Montserrat"/>
              <a:ea typeface="Montserrat"/>
              <a:cs typeface="Montserrat"/>
              <a:sym typeface="Montserrat"/>
            </a:endParaRPr>
          </a:p>
          <a:p>
            <a:pPr indent="0" lvl="0" marL="0" rtl="0" algn="ctr">
              <a:spcBef>
                <a:spcPts val="0"/>
              </a:spcBef>
              <a:spcAft>
                <a:spcPts val="0"/>
              </a:spcAft>
              <a:buNone/>
            </a:pPr>
            <a:r>
              <a:rPr b="1" lang="en" sz="1000">
                <a:latin typeface="Montserrat"/>
                <a:ea typeface="Montserrat"/>
                <a:cs typeface="Montserrat"/>
                <a:sym typeface="Montserrat"/>
              </a:rPr>
              <a:t>2009		2406</a:t>
            </a:r>
            <a:endParaRPr b="1" sz="1000">
              <a:latin typeface="Montserrat"/>
              <a:ea typeface="Montserrat"/>
              <a:cs typeface="Montserrat"/>
              <a:sym typeface="Montserrat"/>
            </a:endParaRPr>
          </a:p>
          <a:p>
            <a:pPr indent="0" lvl="0" marL="0" rtl="0" algn="ctr">
              <a:spcBef>
                <a:spcPts val="0"/>
              </a:spcBef>
              <a:spcAft>
                <a:spcPts val="0"/>
              </a:spcAft>
              <a:buNone/>
            </a:pPr>
            <a:r>
              <a:rPr b="1" lang="en" sz="1000">
                <a:latin typeface="Montserrat"/>
                <a:ea typeface="Montserrat"/>
                <a:cs typeface="Montserrat"/>
                <a:sym typeface="Montserrat"/>
              </a:rPr>
              <a:t>2010		2370</a:t>
            </a:r>
            <a:endParaRPr b="1" sz="1000">
              <a:latin typeface="Montserrat"/>
              <a:ea typeface="Montserrat"/>
              <a:cs typeface="Montserrat"/>
              <a:sym typeface="Montserrat"/>
            </a:endParaRPr>
          </a:p>
          <a:p>
            <a:pPr indent="0" lvl="0" marL="0" rtl="0" algn="ctr">
              <a:spcBef>
                <a:spcPts val="0"/>
              </a:spcBef>
              <a:spcAft>
                <a:spcPts val="0"/>
              </a:spcAft>
              <a:buNone/>
            </a:pPr>
            <a:r>
              <a:rPr b="1" lang="en" sz="1000">
                <a:latin typeface="Montserrat"/>
                <a:ea typeface="Montserrat"/>
                <a:cs typeface="Montserrat"/>
                <a:sym typeface="Montserrat"/>
              </a:rPr>
              <a:t>2011		2359</a:t>
            </a:r>
            <a:endParaRPr b="1" sz="1000">
              <a:latin typeface="Montserrat"/>
              <a:ea typeface="Montserrat"/>
              <a:cs typeface="Montserrat"/>
              <a:sym typeface="Montserrat"/>
            </a:endParaRPr>
          </a:p>
          <a:p>
            <a:pPr indent="0" lvl="0" marL="0" rtl="0" algn="ctr">
              <a:spcBef>
                <a:spcPts val="0"/>
              </a:spcBef>
              <a:spcAft>
                <a:spcPts val="0"/>
              </a:spcAft>
              <a:buNone/>
            </a:pPr>
            <a:r>
              <a:rPr b="1" lang="en" sz="1000">
                <a:latin typeface="Montserrat"/>
                <a:ea typeface="Montserrat"/>
                <a:cs typeface="Montserrat"/>
                <a:sym typeface="Montserrat"/>
              </a:rPr>
              <a:t>2012		2340</a:t>
            </a:r>
            <a:endParaRPr b="1" sz="1000">
              <a:latin typeface="Montserrat"/>
              <a:ea typeface="Montserrat"/>
              <a:cs typeface="Montserrat"/>
              <a:sym typeface="Montserrat"/>
            </a:endParaRPr>
          </a:p>
          <a:p>
            <a:pPr indent="0" lvl="0" marL="0" rtl="0" algn="ctr">
              <a:spcBef>
                <a:spcPts val="0"/>
              </a:spcBef>
              <a:spcAft>
                <a:spcPts val="0"/>
              </a:spcAft>
              <a:buNone/>
            </a:pPr>
            <a:r>
              <a:rPr b="1" lang="en" sz="1000">
                <a:latin typeface="Montserrat"/>
                <a:ea typeface="Montserrat"/>
                <a:cs typeface="Montserrat"/>
                <a:sym typeface="Montserrat"/>
              </a:rPr>
              <a:t>2013		2347</a:t>
            </a:r>
            <a:endParaRPr b="1" sz="1000">
              <a:latin typeface="Montserrat"/>
              <a:ea typeface="Montserrat"/>
              <a:cs typeface="Montserrat"/>
              <a:sym typeface="Montserrat"/>
            </a:endParaRPr>
          </a:p>
          <a:p>
            <a:pPr indent="0" lvl="0" marL="0" rtl="0" algn="ctr">
              <a:spcBef>
                <a:spcPts val="0"/>
              </a:spcBef>
              <a:spcAft>
                <a:spcPts val="0"/>
              </a:spcAft>
              <a:buNone/>
            </a:pPr>
            <a:r>
              <a:rPr b="1" lang="en" sz="1000">
                <a:latin typeface="Montserrat"/>
                <a:ea typeface="Montserrat"/>
                <a:cs typeface="Montserrat"/>
                <a:sym typeface="Montserrat"/>
              </a:rPr>
              <a:t>2014		2363</a:t>
            </a:r>
            <a:endParaRPr b="1" sz="1000">
              <a:latin typeface="Montserrat"/>
              <a:ea typeface="Montserrat"/>
              <a:cs typeface="Montserrat"/>
              <a:sym typeface="Montserrat"/>
            </a:endParaRPr>
          </a:p>
          <a:p>
            <a:pPr indent="0" lvl="0" marL="0" rtl="0" algn="ctr">
              <a:spcBef>
                <a:spcPts val="0"/>
              </a:spcBef>
              <a:spcAft>
                <a:spcPts val="0"/>
              </a:spcAft>
              <a:buNone/>
            </a:pPr>
            <a:r>
              <a:rPr b="1" lang="en" sz="1000">
                <a:latin typeface="Montserrat"/>
                <a:ea typeface="Montserrat"/>
                <a:cs typeface="Montserrat"/>
                <a:sym typeface="Montserrat"/>
              </a:rPr>
              <a:t>2015		2454</a:t>
            </a:r>
            <a:endParaRPr b="1" sz="1000">
              <a:latin typeface="Montserrat"/>
              <a:ea typeface="Montserrat"/>
              <a:cs typeface="Montserrat"/>
              <a:sym typeface="Montserrat"/>
            </a:endParaRPr>
          </a:p>
          <a:p>
            <a:pPr indent="0" lvl="0" marL="0" rtl="0" algn="ctr">
              <a:spcBef>
                <a:spcPts val="0"/>
              </a:spcBef>
              <a:spcAft>
                <a:spcPts val="0"/>
              </a:spcAft>
              <a:buNone/>
            </a:pPr>
            <a:r>
              <a:rPr b="1" lang="en" sz="1000">
                <a:latin typeface="Montserrat"/>
                <a:ea typeface="Montserrat"/>
                <a:cs typeface="Montserrat"/>
                <a:sym typeface="Montserrat"/>
              </a:rPr>
              <a:t>2016		2520</a:t>
            </a:r>
            <a:endParaRPr b="1" sz="1000">
              <a:latin typeface="Montserrat"/>
              <a:ea typeface="Montserrat"/>
              <a:cs typeface="Montserrat"/>
              <a:sym typeface="Montserrat"/>
            </a:endParaRPr>
          </a:p>
          <a:p>
            <a:pPr indent="0" lvl="0" marL="0" rtl="0" algn="ctr">
              <a:spcBef>
                <a:spcPts val="0"/>
              </a:spcBef>
              <a:spcAft>
                <a:spcPts val="0"/>
              </a:spcAft>
              <a:buNone/>
            </a:pPr>
            <a:r>
              <a:rPr b="1" lang="en" sz="1000">
                <a:latin typeface="Montserrat"/>
                <a:ea typeface="Montserrat"/>
                <a:cs typeface="Montserrat"/>
                <a:sym typeface="Montserrat"/>
              </a:rPr>
              <a:t>2017		2609</a:t>
            </a:r>
            <a:endParaRPr b="1" sz="1000">
              <a:latin typeface="Montserrat"/>
              <a:ea typeface="Montserrat"/>
              <a:cs typeface="Montserrat"/>
              <a:sym typeface="Montserrat"/>
            </a:endParaRPr>
          </a:p>
          <a:p>
            <a:pPr indent="0" lvl="0" marL="0" rtl="0" algn="ctr">
              <a:spcBef>
                <a:spcPts val="0"/>
              </a:spcBef>
              <a:spcAft>
                <a:spcPts val="0"/>
              </a:spcAft>
              <a:buNone/>
            </a:pPr>
            <a:r>
              <a:rPr b="1" lang="en" sz="1000">
                <a:latin typeface="Montserrat"/>
                <a:ea typeface="Montserrat"/>
                <a:cs typeface="Montserrat"/>
                <a:sym typeface="Montserrat"/>
              </a:rPr>
              <a:t>2018		2637</a:t>
            </a:r>
            <a:endParaRPr b="1" sz="1000">
              <a:latin typeface="Montserrat"/>
              <a:ea typeface="Montserrat"/>
              <a:cs typeface="Montserrat"/>
              <a:sym typeface="Montserrat"/>
            </a:endParaRPr>
          </a:p>
          <a:p>
            <a:pPr indent="0" lvl="0" marL="0" rtl="0" algn="ctr">
              <a:spcBef>
                <a:spcPts val="0"/>
              </a:spcBef>
              <a:spcAft>
                <a:spcPts val="0"/>
              </a:spcAft>
              <a:buNone/>
            </a:pPr>
            <a:r>
              <a:rPr b="1" lang="en" sz="1000">
                <a:latin typeface="Montserrat"/>
                <a:ea typeface="Montserrat"/>
                <a:cs typeface="Montserrat"/>
                <a:sym typeface="Montserrat"/>
              </a:rPr>
              <a:t>2019		2636</a:t>
            </a:r>
            <a:endParaRPr b="1" sz="1000">
              <a:latin typeface="Montserrat"/>
              <a:ea typeface="Montserrat"/>
              <a:cs typeface="Montserrat"/>
              <a:sym typeface="Montserrat"/>
            </a:endParaRPr>
          </a:p>
          <a:p>
            <a:pPr indent="0" lvl="0" marL="0" rtl="0" algn="ctr">
              <a:spcBef>
                <a:spcPts val="0"/>
              </a:spcBef>
              <a:spcAft>
                <a:spcPts val="0"/>
              </a:spcAft>
              <a:buNone/>
            </a:pPr>
            <a:r>
              <a:rPr b="1" lang="en" sz="1000">
                <a:latin typeface="Montserrat"/>
                <a:ea typeface="Montserrat"/>
                <a:cs typeface="Montserrat"/>
                <a:sym typeface="Montserrat"/>
              </a:rPr>
              <a:t>2020		2518</a:t>
            </a:r>
            <a:endParaRPr b="1" sz="1000">
              <a:latin typeface="Montserrat"/>
              <a:ea typeface="Montserrat"/>
              <a:cs typeface="Montserrat"/>
              <a:sym typeface="Montserrat"/>
            </a:endParaRPr>
          </a:p>
          <a:p>
            <a:pPr indent="0" lvl="0" marL="0" rtl="0" algn="ctr">
              <a:spcBef>
                <a:spcPts val="0"/>
              </a:spcBef>
              <a:spcAft>
                <a:spcPts val="0"/>
              </a:spcAft>
              <a:buNone/>
            </a:pPr>
            <a:r>
              <a:rPr b="1" lang="en" sz="1000">
                <a:latin typeface="Montserrat"/>
                <a:ea typeface="Montserrat"/>
                <a:cs typeface="Montserrat"/>
                <a:sym typeface="Montserrat"/>
              </a:rPr>
              <a:t>2021		2577</a:t>
            </a:r>
            <a:endParaRPr b="1" sz="1000">
              <a:latin typeface="Montserrat"/>
              <a:ea typeface="Montserrat"/>
              <a:cs typeface="Montserrat"/>
              <a:sym typeface="Montserrat"/>
            </a:endParaRPr>
          </a:p>
          <a:p>
            <a:pPr indent="0" lvl="0" marL="0" rtl="0" algn="ctr">
              <a:spcBef>
                <a:spcPts val="0"/>
              </a:spcBef>
              <a:spcAft>
                <a:spcPts val="0"/>
              </a:spcAft>
              <a:buNone/>
            </a:pPr>
            <a:r>
              <a:rPr b="1" lang="en" sz="1000">
                <a:latin typeface="Montserrat"/>
                <a:ea typeface="Montserrat"/>
                <a:cs typeface="Montserrat"/>
                <a:sym typeface="Montserrat"/>
              </a:rPr>
              <a:t>2022		2570</a:t>
            </a:r>
            <a:endParaRPr b="1" sz="100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9"/>
          <p:cNvSpPr txBox="1"/>
          <p:nvPr>
            <p:ph type="ctrTitle"/>
          </p:nvPr>
        </p:nvSpPr>
        <p:spPr>
          <a:xfrm>
            <a:off x="1056925" y="737050"/>
            <a:ext cx="7064100" cy="453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500"/>
              <a:t> </a:t>
            </a:r>
            <a:r>
              <a:rPr b="1" lang="en" sz="2200">
                <a:latin typeface="Montserrat"/>
                <a:ea typeface="Montserrat"/>
                <a:cs typeface="Montserrat"/>
                <a:sym typeface="Montserrat"/>
              </a:rPr>
              <a:t>Auburn Public Schools Class Size</a:t>
            </a:r>
            <a:endParaRPr b="1" sz="1100">
              <a:latin typeface="Montserrat"/>
              <a:ea typeface="Montserrat"/>
              <a:cs typeface="Montserrat"/>
              <a:sym typeface="Montserrat"/>
            </a:endParaRPr>
          </a:p>
        </p:txBody>
      </p:sp>
      <p:sp>
        <p:nvSpPr>
          <p:cNvPr id="292" name="Google Shape;292;p39"/>
          <p:cNvSpPr txBox="1"/>
          <p:nvPr/>
        </p:nvSpPr>
        <p:spPr>
          <a:xfrm>
            <a:off x="479725" y="1094600"/>
            <a:ext cx="8584200" cy="10467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a:latin typeface="Montserrat"/>
              <a:ea typeface="Montserrat"/>
              <a:cs typeface="Montserrat"/>
              <a:sym typeface="Montserrat"/>
            </a:endParaRPr>
          </a:p>
          <a:p>
            <a:pPr indent="0" lvl="0" marL="457200" rtl="0" algn="l">
              <a:spcBef>
                <a:spcPts val="0"/>
              </a:spcBef>
              <a:spcAft>
                <a:spcPts val="0"/>
              </a:spcAft>
              <a:buNone/>
            </a:pPr>
            <a:r>
              <a:t/>
            </a:r>
            <a:endParaRPr>
              <a:latin typeface="Montserrat"/>
              <a:ea typeface="Montserrat"/>
              <a:cs typeface="Montserrat"/>
              <a:sym typeface="Montserrat"/>
            </a:endParaRPr>
          </a:p>
          <a:p>
            <a:pPr indent="0" lvl="0" marL="457200" rtl="0" algn="l">
              <a:spcBef>
                <a:spcPts val="0"/>
              </a:spcBef>
              <a:spcAft>
                <a:spcPts val="0"/>
              </a:spcAft>
              <a:buNone/>
            </a:pPr>
            <a:r>
              <a:t/>
            </a:r>
            <a:endParaRPr>
              <a:solidFill>
                <a:schemeClr val="dk1"/>
              </a:solidFill>
              <a:latin typeface="Montserrat"/>
              <a:ea typeface="Montserrat"/>
              <a:cs typeface="Montserrat"/>
              <a:sym typeface="Montserrat"/>
            </a:endParaRPr>
          </a:p>
        </p:txBody>
      </p:sp>
      <p:pic>
        <p:nvPicPr>
          <p:cNvPr id="293" name="Google Shape;293;p39"/>
          <p:cNvPicPr preferRelativeResize="0"/>
          <p:nvPr/>
        </p:nvPicPr>
        <p:blipFill>
          <a:blip r:embed="rId3">
            <a:alphaModFix/>
          </a:blip>
          <a:stretch>
            <a:fillRect/>
          </a:stretch>
        </p:blipFill>
        <p:spPr>
          <a:xfrm>
            <a:off x="304800" y="4271100"/>
            <a:ext cx="765125" cy="575900"/>
          </a:xfrm>
          <a:prstGeom prst="rect">
            <a:avLst/>
          </a:prstGeom>
          <a:noFill/>
          <a:ln>
            <a:noFill/>
          </a:ln>
        </p:spPr>
      </p:pic>
      <p:graphicFrame>
        <p:nvGraphicFramePr>
          <p:cNvPr id="294" name="Google Shape;294;p39"/>
          <p:cNvGraphicFramePr/>
          <p:nvPr/>
        </p:nvGraphicFramePr>
        <p:xfrm>
          <a:off x="137438" y="1673238"/>
          <a:ext cx="3000000" cy="3000000"/>
        </p:xfrm>
        <a:graphic>
          <a:graphicData uri="http://schemas.openxmlformats.org/drawingml/2006/table">
            <a:tbl>
              <a:tblPr>
                <a:noFill/>
                <a:tableStyleId>{0B9068F3-39A2-4834-9875-3B54C4B599EC}</a:tableStyleId>
              </a:tblPr>
              <a:tblGrid>
                <a:gridCol w="758325"/>
                <a:gridCol w="758350"/>
                <a:gridCol w="709325"/>
                <a:gridCol w="619550"/>
                <a:gridCol w="684825"/>
                <a:gridCol w="668550"/>
                <a:gridCol w="660325"/>
                <a:gridCol w="684875"/>
                <a:gridCol w="619525"/>
                <a:gridCol w="684850"/>
                <a:gridCol w="684850"/>
                <a:gridCol w="684850"/>
                <a:gridCol w="684850"/>
              </a:tblGrid>
              <a:tr h="500350">
                <a:tc>
                  <a:txBody>
                    <a:bodyPr/>
                    <a:lstStyle/>
                    <a:p>
                      <a:pPr indent="0" lvl="0" marL="0" rtl="0" algn="ctr">
                        <a:spcBef>
                          <a:spcPts val="0"/>
                        </a:spcBef>
                        <a:spcAft>
                          <a:spcPts val="0"/>
                        </a:spcAft>
                        <a:buNone/>
                      </a:pPr>
                      <a:r>
                        <a:rPr lang="en">
                          <a:solidFill>
                            <a:schemeClr val="accent6"/>
                          </a:solidFill>
                        </a:rPr>
                        <a:t>K</a:t>
                      </a:r>
                      <a:endParaRPr>
                        <a:solidFill>
                          <a:schemeClr val="accent6"/>
                        </a:solidFill>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solidFill>
                            <a:schemeClr val="accent6"/>
                          </a:solidFill>
                        </a:rPr>
                        <a:t>1</a:t>
                      </a:r>
                      <a:endParaRPr>
                        <a:solidFill>
                          <a:schemeClr val="accent6"/>
                        </a:solidFill>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solidFill>
                            <a:schemeClr val="accent6"/>
                          </a:solidFill>
                        </a:rPr>
                        <a:t>2</a:t>
                      </a:r>
                      <a:endParaRPr>
                        <a:solidFill>
                          <a:schemeClr val="accent6"/>
                        </a:solidFill>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solidFill>
                            <a:schemeClr val="accent6"/>
                          </a:solidFill>
                        </a:rPr>
                        <a:t>3</a:t>
                      </a:r>
                      <a:endParaRPr>
                        <a:solidFill>
                          <a:schemeClr val="accent6"/>
                        </a:solidFill>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solidFill>
                            <a:schemeClr val="accent6"/>
                          </a:solidFill>
                        </a:rPr>
                        <a:t>4</a:t>
                      </a:r>
                      <a:endParaRPr>
                        <a:solidFill>
                          <a:schemeClr val="accent6"/>
                        </a:solidFill>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solidFill>
                            <a:schemeClr val="accent6"/>
                          </a:solidFill>
                        </a:rPr>
                        <a:t>5</a:t>
                      </a:r>
                      <a:endParaRPr>
                        <a:solidFill>
                          <a:schemeClr val="accent6"/>
                        </a:solidFill>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solidFill>
                            <a:schemeClr val="accent6"/>
                          </a:solidFill>
                        </a:rPr>
                        <a:t>6</a:t>
                      </a:r>
                      <a:endParaRPr>
                        <a:solidFill>
                          <a:schemeClr val="accent6"/>
                        </a:solidFill>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solidFill>
                            <a:schemeClr val="accent6"/>
                          </a:solidFill>
                        </a:rPr>
                        <a:t>7</a:t>
                      </a:r>
                      <a:endParaRPr>
                        <a:solidFill>
                          <a:schemeClr val="accent6"/>
                        </a:solidFill>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solidFill>
                            <a:schemeClr val="accent6"/>
                          </a:solidFill>
                        </a:rPr>
                        <a:t>8</a:t>
                      </a:r>
                      <a:endParaRPr>
                        <a:solidFill>
                          <a:schemeClr val="accent6"/>
                        </a:solidFill>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solidFill>
                            <a:schemeClr val="accent6"/>
                          </a:solidFill>
                        </a:rPr>
                        <a:t>9</a:t>
                      </a:r>
                      <a:endParaRPr>
                        <a:solidFill>
                          <a:schemeClr val="accent6"/>
                        </a:solidFill>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solidFill>
                            <a:schemeClr val="accent6"/>
                          </a:solidFill>
                        </a:rPr>
                        <a:t>10</a:t>
                      </a:r>
                      <a:endParaRPr>
                        <a:solidFill>
                          <a:schemeClr val="accent6"/>
                        </a:solidFill>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solidFill>
                            <a:schemeClr val="accent6"/>
                          </a:solidFill>
                        </a:rPr>
                        <a:t>11</a:t>
                      </a:r>
                      <a:endParaRPr>
                        <a:solidFill>
                          <a:schemeClr val="accent6"/>
                        </a:solidFill>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solidFill>
                            <a:schemeClr val="accent6"/>
                          </a:solidFill>
                        </a:rPr>
                        <a:t>12</a:t>
                      </a:r>
                      <a:endParaRPr>
                        <a:solidFill>
                          <a:schemeClr val="accent6"/>
                        </a:solidFill>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solidFill>
                      <a:srgbClr val="D9D9D9"/>
                    </a:solidFill>
                  </a:tcPr>
                </a:tc>
              </a:tr>
              <a:tr h="487350">
                <a:tc>
                  <a:txBody>
                    <a:bodyPr/>
                    <a:lstStyle/>
                    <a:p>
                      <a:pPr indent="0" lvl="0" marL="0" rtl="0" algn="l">
                        <a:spcBef>
                          <a:spcPts val="0"/>
                        </a:spcBef>
                        <a:spcAft>
                          <a:spcPts val="0"/>
                        </a:spcAft>
                        <a:buNone/>
                      </a:pPr>
                      <a:r>
                        <a:rPr b="1" lang="en" sz="1200">
                          <a:solidFill>
                            <a:schemeClr val="accent6"/>
                          </a:solidFill>
                        </a:rPr>
                        <a:t>BM/23</a:t>
                      </a:r>
                      <a:endParaRPr b="1" sz="1200">
                        <a:solidFill>
                          <a:schemeClr val="accent6"/>
                        </a:solidFill>
                      </a:endParaRPr>
                    </a:p>
                    <a:p>
                      <a:pPr indent="0" lvl="0" marL="0" rtl="0" algn="l">
                        <a:spcBef>
                          <a:spcPts val="0"/>
                        </a:spcBef>
                        <a:spcAft>
                          <a:spcPts val="0"/>
                        </a:spcAft>
                        <a:buNone/>
                      </a:pPr>
                      <a:r>
                        <a:rPr b="1" lang="en" sz="1200">
                          <a:solidFill>
                            <a:schemeClr val="accent6"/>
                          </a:solidFill>
                        </a:rPr>
                        <a:t>PAK/19</a:t>
                      </a:r>
                      <a:endParaRPr b="1" sz="1200">
                        <a:solidFill>
                          <a:schemeClr val="accent6"/>
                        </a:solidFill>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rPr b="1" lang="en" sz="1200">
                          <a:solidFill>
                            <a:schemeClr val="accent6"/>
                          </a:solidFill>
                        </a:rPr>
                        <a:t>BM/22</a:t>
                      </a:r>
                      <a:endParaRPr b="1" sz="1200">
                        <a:solidFill>
                          <a:schemeClr val="accent6"/>
                        </a:solidFill>
                      </a:endParaRPr>
                    </a:p>
                    <a:p>
                      <a:pPr indent="0" lvl="0" marL="0" rtl="0" algn="l">
                        <a:spcBef>
                          <a:spcPts val="0"/>
                        </a:spcBef>
                        <a:spcAft>
                          <a:spcPts val="0"/>
                        </a:spcAft>
                        <a:buNone/>
                      </a:pPr>
                      <a:r>
                        <a:rPr b="1" lang="en" sz="1200">
                          <a:solidFill>
                            <a:schemeClr val="accent6"/>
                          </a:solidFill>
                        </a:rPr>
                        <a:t>PAK/19</a:t>
                      </a:r>
                      <a:endParaRPr b="1" sz="1200">
                        <a:solidFill>
                          <a:schemeClr val="accent6"/>
                        </a:solidFill>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rPr b="1" lang="en" sz="1200">
                          <a:solidFill>
                            <a:schemeClr val="accent6"/>
                          </a:solidFill>
                        </a:rPr>
                        <a:t>BM/18</a:t>
                      </a:r>
                      <a:endParaRPr b="1" sz="1200">
                        <a:solidFill>
                          <a:schemeClr val="accent6"/>
                        </a:solidFill>
                      </a:endParaRPr>
                    </a:p>
                    <a:p>
                      <a:pPr indent="0" lvl="0" marL="0" rtl="0" algn="l">
                        <a:spcBef>
                          <a:spcPts val="0"/>
                        </a:spcBef>
                        <a:spcAft>
                          <a:spcPts val="0"/>
                        </a:spcAft>
                        <a:buNone/>
                      </a:pPr>
                      <a:r>
                        <a:rPr b="1" lang="en" sz="1200">
                          <a:solidFill>
                            <a:schemeClr val="accent6"/>
                          </a:solidFill>
                        </a:rPr>
                        <a:t>PAK/23</a:t>
                      </a:r>
                      <a:endParaRPr b="1" sz="1200">
                        <a:solidFill>
                          <a:schemeClr val="accent6"/>
                        </a:solidFill>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chemeClr val="accent6"/>
                          </a:solidFill>
                        </a:rPr>
                        <a:t>21</a:t>
                      </a:r>
                      <a:endParaRPr b="1" sz="1200">
                        <a:solidFill>
                          <a:schemeClr val="accent6"/>
                        </a:solidFill>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chemeClr val="accent6"/>
                          </a:solidFill>
                        </a:rPr>
                        <a:t>22</a:t>
                      </a:r>
                      <a:endParaRPr b="1" sz="1200">
                        <a:solidFill>
                          <a:schemeClr val="accent6"/>
                        </a:solidFill>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chemeClr val="accent6"/>
                          </a:solidFill>
                        </a:rPr>
                        <a:t>19</a:t>
                      </a:r>
                      <a:endParaRPr b="1" sz="1200">
                        <a:solidFill>
                          <a:schemeClr val="accent6"/>
                        </a:solidFill>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chemeClr val="accent6"/>
                          </a:solidFill>
                        </a:rPr>
                        <a:t>24</a:t>
                      </a:r>
                      <a:endParaRPr b="1" sz="1200">
                        <a:solidFill>
                          <a:schemeClr val="accent6"/>
                        </a:solidFill>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chemeClr val="accent6"/>
                          </a:solidFill>
                        </a:rPr>
                        <a:t>24</a:t>
                      </a:r>
                      <a:endParaRPr b="1" sz="1200">
                        <a:solidFill>
                          <a:schemeClr val="accent6"/>
                        </a:solidFill>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chemeClr val="accent6"/>
                          </a:solidFill>
                        </a:rPr>
                        <a:t>24</a:t>
                      </a:r>
                      <a:endParaRPr b="1" sz="1200">
                        <a:solidFill>
                          <a:schemeClr val="accent6"/>
                        </a:solidFill>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gridSpan="4">
                  <a:txBody>
                    <a:bodyPr/>
                    <a:lstStyle/>
                    <a:p>
                      <a:pPr indent="0" lvl="0" marL="0" rtl="0" algn="ctr">
                        <a:spcBef>
                          <a:spcPts val="0"/>
                        </a:spcBef>
                        <a:spcAft>
                          <a:spcPts val="0"/>
                        </a:spcAft>
                        <a:buNone/>
                      </a:pPr>
                      <a:r>
                        <a:rPr b="1" lang="en" sz="1200">
                          <a:solidFill>
                            <a:schemeClr val="accent6"/>
                          </a:solidFill>
                        </a:rPr>
                        <a:t>AHS runs between 16-24 based on course selections, some exceptions.</a:t>
                      </a:r>
                      <a:endParaRPr b="1" sz="1200">
                        <a:solidFill>
                          <a:schemeClr val="accent6"/>
                        </a:solidFill>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hMerge="1"/>
                <a:tc hMerge="1"/>
                <a:tc hMerge="1"/>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0"/>
          <p:cNvSpPr txBox="1"/>
          <p:nvPr>
            <p:ph type="ctrTitle"/>
          </p:nvPr>
        </p:nvSpPr>
        <p:spPr>
          <a:xfrm>
            <a:off x="1069925" y="361475"/>
            <a:ext cx="7064100" cy="472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500"/>
              <a:t> </a:t>
            </a:r>
            <a:r>
              <a:rPr b="1" lang="en" sz="1900">
                <a:latin typeface="Montserrat"/>
                <a:ea typeface="Montserrat"/>
                <a:cs typeface="Montserrat"/>
                <a:sym typeface="Montserrat"/>
              </a:rPr>
              <a:t>Auburn Public Schools School Choice Enrollment</a:t>
            </a:r>
            <a:endParaRPr b="1" sz="800">
              <a:latin typeface="Montserrat"/>
              <a:ea typeface="Montserrat"/>
              <a:cs typeface="Montserrat"/>
              <a:sym typeface="Montserrat"/>
            </a:endParaRPr>
          </a:p>
        </p:txBody>
      </p:sp>
      <p:sp>
        <p:nvSpPr>
          <p:cNvPr id="300" name="Google Shape;300;p40"/>
          <p:cNvSpPr txBox="1"/>
          <p:nvPr/>
        </p:nvSpPr>
        <p:spPr>
          <a:xfrm>
            <a:off x="474950" y="833675"/>
            <a:ext cx="8584200" cy="6156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a:latin typeface="Montserrat"/>
              <a:ea typeface="Montserrat"/>
              <a:cs typeface="Montserrat"/>
              <a:sym typeface="Montserrat"/>
            </a:endParaRPr>
          </a:p>
          <a:p>
            <a:pPr indent="0" lvl="0" marL="457200" rtl="0" algn="l">
              <a:spcBef>
                <a:spcPts val="0"/>
              </a:spcBef>
              <a:spcAft>
                <a:spcPts val="0"/>
              </a:spcAft>
              <a:buNone/>
            </a:pPr>
            <a:r>
              <a:rPr lang="en">
                <a:solidFill>
                  <a:schemeClr val="dk1"/>
                </a:solidFill>
                <a:latin typeface="Montserrat"/>
                <a:ea typeface="Montserrat"/>
                <a:cs typeface="Montserrat"/>
                <a:sym typeface="Montserrat"/>
              </a:rPr>
              <a:t>	</a:t>
            </a:r>
            <a:endParaRPr>
              <a:solidFill>
                <a:schemeClr val="dk1"/>
              </a:solidFill>
              <a:latin typeface="Montserrat"/>
              <a:ea typeface="Montserrat"/>
              <a:cs typeface="Montserrat"/>
              <a:sym typeface="Montserrat"/>
            </a:endParaRPr>
          </a:p>
        </p:txBody>
      </p:sp>
      <p:pic>
        <p:nvPicPr>
          <p:cNvPr id="301" name="Google Shape;301;p40"/>
          <p:cNvPicPr preferRelativeResize="0"/>
          <p:nvPr/>
        </p:nvPicPr>
        <p:blipFill>
          <a:blip r:embed="rId3">
            <a:alphaModFix/>
          </a:blip>
          <a:stretch>
            <a:fillRect/>
          </a:stretch>
        </p:blipFill>
        <p:spPr>
          <a:xfrm>
            <a:off x="304800" y="4271100"/>
            <a:ext cx="765125" cy="575900"/>
          </a:xfrm>
          <a:prstGeom prst="rect">
            <a:avLst/>
          </a:prstGeom>
          <a:noFill/>
          <a:ln>
            <a:noFill/>
          </a:ln>
        </p:spPr>
      </p:pic>
      <p:graphicFrame>
        <p:nvGraphicFramePr>
          <p:cNvPr id="302" name="Google Shape;302;p40"/>
          <p:cNvGraphicFramePr/>
          <p:nvPr/>
        </p:nvGraphicFramePr>
        <p:xfrm>
          <a:off x="939750" y="812025"/>
          <a:ext cx="3000000" cy="3000000"/>
        </p:xfrm>
        <a:graphic>
          <a:graphicData uri="http://schemas.openxmlformats.org/drawingml/2006/table">
            <a:tbl>
              <a:tblPr>
                <a:noFill/>
                <a:tableStyleId>{0B9068F3-39A2-4834-9875-3B54C4B599EC}</a:tableStyleId>
              </a:tblPr>
              <a:tblGrid>
                <a:gridCol w="842550"/>
                <a:gridCol w="995000"/>
                <a:gridCol w="1022400"/>
                <a:gridCol w="1069300"/>
                <a:gridCol w="1182375"/>
                <a:gridCol w="1420500"/>
              </a:tblGrid>
              <a:tr h="430125">
                <a:tc>
                  <a:txBody>
                    <a:bodyPr/>
                    <a:lstStyle/>
                    <a:p>
                      <a:pPr indent="0" lvl="0" marL="0" rtl="0" algn="l">
                        <a:spcBef>
                          <a:spcPts val="0"/>
                        </a:spcBef>
                        <a:spcAft>
                          <a:spcPts val="0"/>
                        </a:spcAft>
                        <a:buNone/>
                      </a:pPr>
                      <a:r>
                        <a:t/>
                      </a:r>
                      <a:endParaRPr sz="1200"/>
                    </a:p>
                  </a:txBody>
                  <a:tcPr marT="91425" marB="91425" marR="91425" marL="91425">
                    <a:lnR cap="flat" cmpd="sng" w="22850">
                      <a:solidFill>
                        <a:srgbClr val="000000"/>
                      </a:solidFill>
                      <a:prstDash val="solid"/>
                      <a:round/>
                      <a:headEnd len="sm" w="sm" type="none"/>
                      <a:tailEnd len="sm" w="sm" type="none"/>
                    </a:lnR>
                    <a:lnB cap="flat" cmpd="sng" w="228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200"/>
                        <a:t>Enrollment 2022-2023</a:t>
                      </a:r>
                      <a:endParaRPr b="1" sz="1200"/>
                    </a:p>
                  </a:txBody>
                  <a:tcPr marT="19050" marB="19050" marR="28575" marL="28575" anchor="b">
                    <a:lnL cap="flat" cmpd="sng" w="22850">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22850">
                      <a:solidFill>
                        <a:srgbClr val="000000"/>
                      </a:solidFill>
                      <a:prstDash val="solid"/>
                      <a:round/>
                      <a:headEnd len="sm" w="sm" type="none"/>
                      <a:tailEnd len="sm" w="sm" type="none"/>
                    </a:lnT>
                    <a:lnB cap="flat" cmpd="sng" w="22850">
                      <a:solidFill>
                        <a:srgbClr val="000000"/>
                      </a:solidFill>
                      <a:prstDash val="solid"/>
                      <a:round/>
                      <a:headEnd len="sm" w="sm" type="none"/>
                      <a:tailEnd len="sm" w="sm" type="none"/>
                    </a:lnB>
                  </a:tcPr>
                </a:tc>
                <a:tc gridSpan="2">
                  <a:txBody>
                    <a:bodyPr/>
                    <a:lstStyle/>
                    <a:p>
                      <a:pPr indent="0" lvl="0" marL="0" rtl="0" algn="ctr">
                        <a:lnSpc>
                          <a:spcPct val="115000"/>
                        </a:lnSpc>
                        <a:spcBef>
                          <a:spcPts val="0"/>
                        </a:spcBef>
                        <a:spcAft>
                          <a:spcPts val="0"/>
                        </a:spcAft>
                        <a:buNone/>
                      </a:pPr>
                      <a:r>
                        <a:rPr b="1" lang="en" sz="1200"/>
                        <a:t>Anticipated Enrollment for 2023-2024</a:t>
                      </a:r>
                      <a:endParaRPr b="1" sz="1200"/>
                    </a:p>
                  </a:txBody>
                  <a:tcPr marT="19050" marB="19050" marR="28575" marL="28575" anchor="b">
                    <a:lnL cap="flat" cmpd="sng" w="22850">
                      <a:solidFill>
                        <a:srgbClr val="000000"/>
                      </a:solidFill>
                      <a:prstDash val="solid"/>
                      <a:round/>
                      <a:headEnd len="sm" w="sm" type="none"/>
                      <a:tailEnd len="sm" w="sm" type="none"/>
                    </a:lnL>
                    <a:lnR cap="flat" cmpd="sng" w="28575">
                      <a:solidFill>
                        <a:schemeClr val="dk1"/>
                      </a:solidFill>
                      <a:prstDash val="solid"/>
                      <a:round/>
                      <a:headEnd len="sm" w="sm" type="none"/>
                      <a:tailEnd len="sm" w="sm" type="none"/>
                    </a:lnR>
                    <a:lnT cap="flat" cmpd="sng" w="22850">
                      <a:solidFill>
                        <a:srgbClr val="000000"/>
                      </a:solidFill>
                      <a:prstDash val="solid"/>
                      <a:round/>
                      <a:headEnd len="sm" w="sm" type="none"/>
                      <a:tailEnd len="sm" w="sm" type="none"/>
                    </a:lnT>
                    <a:lnB cap="flat" cmpd="sng" w="22850">
                      <a:solidFill>
                        <a:srgbClr val="000000"/>
                      </a:solidFill>
                      <a:prstDash val="solid"/>
                      <a:round/>
                      <a:headEnd len="sm" w="sm" type="none"/>
                      <a:tailEnd len="sm" w="sm" type="none"/>
                    </a:lnB>
                  </a:tcPr>
                </a:tc>
                <a:tc hMerge="1"/>
                <a:tc>
                  <a:txBody>
                    <a:bodyPr/>
                    <a:lstStyle/>
                    <a:p>
                      <a:pPr indent="0" lvl="0" marL="0" rtl="0" algn="ctr">
                        <a:spcBef>
                          <a:spcPts val="0"/>
                        </a:spcBef>
                        <a:spcAft>
                          <a:spcPts val="0"/>
                        </a:spcAft>
                        <a:buNone/>
                      </a:pPr>
                      <a:r>
                        <a:rPr b="1" lang="en" sz="1100">
                          <a:solidFill>
                            <a:schemeClr val="dk1"/>
                          </a:solidFill>
                        </a:rPr>
                        <a:t>School Choice 2022-2023</a:t>
                      </a:r>
                      <a:endParaRPr b="1" sz="1100"/>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100"/>
                        <a:t>School Choice 2023-2024</a:t>
                      </a:r>
                      <a:endParaRPr b="1" sz="1100"/>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334350">
                <a:tc>
                  <a:txBody>
                    <a:bodyPr/>
                    <a:lstStyle/>
                    <a:p>
                      <a:pPr indent="0" lvl="0" marL="0" rtl="0" algn="ctr">
                        <a:lnSpc>
                          <a:spcPct val="115000"/>
                        </a:lnSpc>
                        <a:spcBef>
                          <a:spcPts val="0"/>
                        </a:spcBef>
                        <a:spcAft>
                          <a:spcPts val="0"/>
                        </a:spcAft>
                        <a:buNone/>
                      </a:pPr>
                      <a:r>
                        <a:rPr b="1" lang="en" sz="1000"/>
                        <a:t>Grade</a:t>
                      </a:r>
                      <a:endParaRPr b="1" sz="1000"/>
                    </a:p>
                  </a:txBody>
                  <a:tcPr marT="19050" marB="19050" marR="28575" marL="28575" anchor="b">
                    <a:lnL cap="flat" cmpd="sng" w="22850">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22850">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 sz="1000"/>
                        <a:t># OF STUDENTS</a:t>
                      </a:r>
                      <a:endParaRPr b="1" sz="1000"/>
                    </a:p>
                  </a:txBody>
                  <a:tcPr marT="19050" marB="19050" marR="28575" marL="28575" anchor="b">
                    <a:lnL cap="flat" cmpd="sng" w="22850">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22850">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 sz="1000"/>
                        <a:t># OF STUDENTS</a:t>
                      </a:r>
                      <a:endParaRPr b="1" sz="1000"/>
                    </a:p>
                  </a:txBody>
                  <a:tcPr marT="19050" marB="19050" marR="28575" marL="28575" anchor="b">
                    <a:lnL cap="flat" cmpd="sng" w="22850">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22850">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 sz="900"/>
                        <a:t>Additional </a:t>
                      </a:r>
                      <a:r>
                        <a:rPr b="1" lang="en" sz="900"/>
                        <a:t>School Choice Students</a:t>
                      </a:r>
                      <a:endParaRPr b="1" sz="900"/>
                    </a:p>
                  </a:txBody>
                  <a:tcPr marT="19050" marB="19050" marR="28575" marL="28575" anchor="b">
                    <a:lnL cap="flat" cmpd="sng" w="11425">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22850">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b="1" lang="en" sz="900">
                          <a:solidFill>
                            <a:schemeClr val="dk1"/>
                          </a:solidFill>
                        </a:rPr>
                        <a:t>By Grade</a:t>
                      </a:r>
                      <a:endParaRPr b="1" sz="900">
                        <a:solidFill>
                          <a:schemeClr val="dk1"/>
                        </a:solidFill>
                      </a:endParaRPr>
                    </a:p>
                  </a:txBody>
                  <a:tcPr marT="91425" marB="91425" marR="91425" marL="91425">
                    <a:lnL cap="flat" cmpd="sng" w="22850">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28575">
                      <a:solidFill>
                        <a:schemeClr val="dk1"/>
                      </a:solidFill>
                      <a:prstDash val="solid"/>
                      <a:round/>
                      <a:headEnd len="sm" w="sm" type="none"/>
                      <a:tailEnd len="sm" w="sm" type="none"/>
                    </a:lnT>
                    <a:lnB cap="flat" cmpd="sng" w="11425">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Clr>
                          <a:schemeClr val="dk1"/>
                        </a:buClr>
                        <a:buSzPts val="1100"/>
                        <a:buFont typeface="Arial"/>
                        <a:buNone/>
                      </a:pPr>
                      <a:r>
                        <a:rPr b="1" lang="en" sz="900">
                          <a:solidFill>
                            <a:schemeClr val="dk1"/>
                          </a:solidFill>
                        </a:rPr>
                        <a:t>B</a:t>
                      </a:r>
                      <a:r>
                        <a:rPr b="1" lang="en" sz="900">
                          <a:solidFill>
                            <a:schemeClr val="dk1"/>
                          </a:solidFill>
                        </a:rPr>
                        <a:t>y Grade</a:t>
                      </a:r>
                      <a:endParaRPr sz="900"/>
                    </a:p>
                  </a:txBody>
                  <a:tcPr marT="91425" marB="91425" marR="91425" marL="91425">
                    <a:lnL cap="flat" cmpd="sng" w="22850">
                      <a:solidFill>
                        <a:srgbClr val="000000"/>
                      </a:solidFill>
                      <a:prstDash val="solid"/>
                      <a:round/>
                      <a:headEnd len="sm" w="sm" type="none"/>
                      <a:tailEnd len="sm" w="sm" type="none"/>
                    </a:lnL>
                    <a:lnT cap="flat" cmpd="sng" w="28575">
                      <a:solidFill>
                        <a:schemeClr val="dk1"/>
                      </a:solidFill>
                      <a:prstDash val="solid"/>
                      <a:round/>
                      <a:headEnd len="sm" w="sm" type="none"/>
                      <a:tailEnd len="sm" w="sm" type="none"/>
                    </a:lnT>
                    <a:lnB cap="flat" cmpd="sng" w="11425">
                      <a:solidFill>
                        <a:srgbClr val="000000"/>
                      </a:solidFill>
                      <a:prstDash val="solid"/>
                      <a:round/>
                      <a:headEnd len="sm" w="sm" type="none"/>
                      <a:tailEnd len="sm" w="sm" type="none"/>
                    </a:lnB>
                    <a:solidFill>
                      <a:srgbClr val="D9D9D9"/>
                    </a:solidFill>
                  </a:tcPr>
                </a:tc>
              </a:tr>
              <a:tr h="334350">
                <a:tc>
                  <a:txBody>
                    <a:bodyPr/>
                    <a:lstStyle/>
                    <a:p>
                      <a:pPr indent="0" lvl="0" marL="0" rtl="0" algn="ctr">
                        <a:lnSpc>
                          <a:spcPct val="115000"/>
                        </a:lnSpc>
                        <a:spcBef>
                          <a:spcPts val="0"/>
                        </a:spcBef>
                        <a:spcAft>
                          <a:spcPts val="0"/>
                        </a:spcAft>
                        <a:buNone/>
                      </a:pPr>
                      <a:r>
                        <a:rPr b="1" lang="en" sz="1000"/>
                        <a:t>6</a:t>
                      </a:r>
                      <a:endParaRPr b="1" sz="1000"/>
                    </a:p>
                  </a:txBody>
                  <a:tcPr marT="19050" marB="19050" marR="28575" marL="28575" anchor="b">
                    <a:lnL cap="flat" cmpd="sng" w="22850">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226</a:t>
                      </a:r>
                      <a:endParaRPr b="1" sz="1000"/>
                    </a:p>
                  </a:txBody>
                  <a:tcPr marT="19050" marB="19050" marR="28575" marL="28575" anchor="b">
                    <a:lnL cap="flat" cmpd="sng" w="22850">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170</a:t>
                      </a:r>
                      <a:endParaRPr b="1" sz="1000"/>
                    </a:p>
                  </a:txBody>
                  <a:tcPr marT="19050" marB="19050" marR="28575" marL="28575" anchor="b">
                    <a:lnL cap="flat" cmpd="sng" w="22850">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15</a:t>
                      </a:r>
                      <a:endParaRPr b="1" sz="1000"/>
                    </a:p>
                  </a:txBody>
                  <a:tcPr marT="19050" marB="19050" marR="28575" marL="28575" anchor="b">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solidFill>
                      <a:srgbClr val="00FFFF"/>
                    </a:solidFill>
                  </a:tcPr>
                </a:tc>
                <a:tc>
                  <a:txBody>
                    <a:bodyPr/>
                    <a:lstStyle/>
                    <a:p>
                      <a:pPr indent="0" lvl="0" marL="0" rtl="0" algn="ctr">
                        <a:lnSpc>
                          <a:spcPct val="115000"/>
                        </a:lnSpc>
                        <a:spcBef>
                          <a:spcPts val="0"/>
                        </a:spcBef>
                        <a:spcAft>
                          <a:spcPts val="0"/>
                        </a:spcAft>
                        <a:buNone/>
                      </a:pPr>
                      <a:r>
                        <a:rPr b="1" lang="en" sz="1000"/>
                        <a:t>4</a:t>
                      </a:r>
                      <a:endParaRPr b="1" sz="1000"/>
                    </a:p>
                  </a:txBody>
                  <a:tcPr marT="19050" marB="19050" marR="28575" marL="28575" anchor="b">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15</a:t>
                      </a:r>
                      <a:endParaRPr b="1" sz="1000"/>
                    </a:p>
                  </a:txBody>
                  <a:tcPr marT="19050" marB="19050" marR="28575" marL="28575" anchor="b">
                    <a:lnL cap="flat" cmpd="sng" w="11425">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r>
              <a:tr h="334350">
                <a:tc>
                  <a:txBody>
                    <a:bodyPr/>
                    <a:lstStyle/>
                    <a:p>
                      <a:pPr indent="0" lvl="0" marL="0" rtl="0" algn="ctr">
                        <a:lnSpc>
                          <a:spcPct val="115000"/>
                        </a:lnSpc>
                        <a:spcBef>
                          <a:spcPts val="0"/>
                        </a:spcBef>
                        <a:spcAft>
                          <a:spcPts val="0"/>
                        </a:spcAft>
                        <a:buNone/>
                      </a:pPr>
                      <a:r>
                        <a:rPr b="1" lang="en" sz="1000"/>
                        <a:t>7</a:t>
                      </a:r>
                      <a:endParaRPr b="1" sz="1000"/>
                    </a:p>
                  </a:txBody>
                  <a:tcPr marT="19050" marB="19050" marR="28575" marL="28575" anchor="b">
                    <a:lnL cap="flat" cmpd="sng" w="22850">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210</a:t>
                      </a:r>
                      <a:endParaRPr b="1" sz="1000"/>
                    </a:p>
                  </a:txBody>
                  <a:tcPr marT="19050" marB="19050" marR="28575" marL="28575" anchor="b">
                    <a:lnL cap="flat" cmpd="sng" w="22850">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226</a:t>
                      </a:r>
                      <a:endParaRPr b="1" sz="1000"/>
                    </a:p>
                  </a:txBody>
                  <a:tcPr marT="19050" marB="19050" marR="28575" marL="28575" anchor="b">
                    <a:lnL cap="flat" cmpd="sng" w="22850">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000"/>
                    </a:p>
                  </a:txBody>
                  <a:tcPr marT="19050" marB="19050" marR="28575" marL="28575" anchor="b">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6</a:t>
                      </a:r>
                      <a:endParaRPr b="1" sz="1000"/>
                    </a:p>
                  </a:txBody>
                  <a:tcPr marT="19050" marB="19050" marR="28575" marL="28575" anchor="b">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4</a:t>
                      </a:r>
                      <a:endParaRPr b="1" sz="1000"/>
                    </a:p>
                  </a:txBody>
                  <a:tcPr marT="19050" marB="19050" marR="28575" marL="28575" anchor="b">
                    <a:lnL cap="flat" cmpd="sng" w="11425">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r>
              <a:tr h="334350">
                <a:tc>
                  <a:txBody>
                    <a:bodyPr/>
                    <a:lstStyle/>
                    <a:p>
                      <a:pPr indent="0" lvl="0" marL="0" rtl="0" algn="ctr">
                        <a:lnSpc>
                          <a:spcPct val="115000"/>
                        </a:lnSpc>
                        <a:spcBef>
                          <a:spcPts val="0"/>
                        </a:spcBef>
                        <a:spcAft>
                          <a:spcPts val="0"/>
                        </a:spcAft>
                        <a:buNone/>
                      </a:pPr>
                      <a:r>
                        <a:rPr b="1" lang="en" sz="1000"/>
                        <a:t>8</a:t>
                      </a:r>
                      <a:endParaRPr b="1" sz="1000"/>
                    </a:p>
                  </a:txBody>
                  <a:tcPr marT="19050" marB="19050" marR="28575" marL="28575" anchor="b">
                    <a:lnL cap="flat" cmpd="sng" w="22850">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215</a:t>
                      </a:r>
                      <a:endParaRPr b="1" sz="1000"/>
                    </a:p>
                  </a:txBody>
                  <a:tcPr marT="19050" marB="19050" marR="28575" marL="28575" anchor="b">
                    <a:lnL cap="flat" cmpd="sng" w="22850">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210</a:t>
                      </a:r>
                      <a:endParaRPr b="1" sz="1000"/>
                    </a:p>
                  </a:txBody>
                  <a:tcPr marT="19050" marB="19050" marR="28575" marL="28575" anchor="b">
                    <a:lnL cap="flat" cmpd="sng" w="22850">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000"/>
                    </a:p>
                  </a:txBody>
                  <a:tcPr marT="19050" marB="19050" marR="28575" marL="28575" anchor="b">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7</a:t>
                      </a:r>
                      <a:endParaRPr b="1" sz="1000"/>
                    </a:p>
                  </a:txBody>
                  <a:tcPr marT="19050" marB="19050" marR="28575" marL="28575" anchor="b">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6</a:t>
                      </a:r>
                      <a:endParaRPr b="1" sz="1000"/>
                    </a:p>
                  </a:txBody>
                  <a:tcPr marT="19050" marB="19050" marR="28575" marL="28575" anchor="b">
                    <a:lnL cap="flat" cmpd="sng" w="11425">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334350">
                <a:tc>
                  <a:txBody>
                    <a:bodyPr/>
                    <a:lstStyle/>
                    <a:p>
                      <a:pPr indent="0" lvl="0" marL="0" rtl="0" algn="ctr">
                        <a:lnSpc>
                          <a:spcPct val="115000"/>
                        </a:lnSpc>
                        <a:spcBef>
                          <a:spcPts val="0"/>
                        </a:spcBef>
                        <a:spcAft>
                          <a:spcPts val="0"/>
                        </a:spcAft>
                        <a:buNone/>
                      </a:pPr>
                      <a:r>
                        <a:rPr b="1" lang="en" sz="1000"/>
                        <a:t>AMS </a:t>
                      </a:r>
                      <a:r>
                        <a:rPr b="1" lang="en" sz="1000"/>
                        <a:t>TOTAL</a:t>
                      </a:r>
                      <a:endParaRPr b="1" sz="1000"/>
                    </a:p>
                  </a:txBody>
                  <a:tcPr marT="19050" marB="19050" marR="28575" marL="28575" anchor="b">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651</a:t>
                      </a:r>
                      <a:endParaRPr b="1" sz="1000"/>
                    </a:p>
                  </a:txBody>
                  <a:tcPr marT="19050" marB="19050" marR="28575" marL="28575" anchor="b">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606</a:t>
                      </a:r>
                      <a:endParaRPr b="1" sz="1000"/>
                    </a:p>
                  </a:txBody>
                  <a:tcPr marT="19050" marB="19050" marR="28575" marL="28575" anchor="b">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621</a:t>
                      </a:r>
                      <a:endParaRPr b="1" sz="1000"/>
                    </a:p>
                  </a:txBody>
                  <a:tcPr marT="19050" marB="19050" marR="28575" marL="28575" anchor="b">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None/>
                      </a:pPr>
                      <a:r>
                        <a:rPr b="1" lang="en" sz="1000"/>
                        <a:t>17</a:t>
                      </a:r>
                      <a:endParaRPr b="1" sz="1000"/>
                    </a:p>
                  </a:txBody>
                  <a:tcPr marT="19050" marB="19050" marR="28575" marL="28575" anchor="b">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25</a:t>
                      </a:r>
                      <a:endParaRPr b="1" sz="1000"/>
                    </a:p>
                  </a:txBody>
                  <a:tcPr marT="19050" marB="19050" marR="28575" marL="28575" anchor="b">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00"/>
                    </a:solidFill>
                  </a:tcPr>
                </a:tc>
              </a:tr>
              <a:tr h="334350">
                <a:tc>
                  <a:txBody>
                    <a:bodyPr/>
                    <a:lstStyle/>
                    <a:p>
                      <a:pPr indent="0" lvl="0" marL="0" rtl="0" algn="ctr">
                        <a:lnSpc>
                          <a:spcPct val="115000"/>
                        </a:lnSpc>
                        <a:spcBef>
                          <a:spcPts val="0"/>
                        </a:spcBef>
                        <a:spcAft>
                          <a:spcPts val="0"/>
                        </a:spcAft>
                        <a:buNone/>
                      </a:pPr>
                      <a:r>
                        <a:rPr b="1" lang="en" sz="1000"/>
                        <a:t>9</a:t>
                      </a:r>
                      <a:endParaRPr b="1" sz="1000"/>
                    </a:p>
                  </a:txBody>
                  <a:tcPr marT="19050" marB="19050" marR="28575" marL="28575" anchor="b">
                    <a:lnL cap="flat" cmpd="sng" w="22850">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192</a:t>
                      </a:r>
                      <a:endParaRPr b="1" sz="1000"/>
                    </a:p>
                  </a:txBody>
                  <a:tcPr marT="19050" marB="19050" marR="28575" marL="28575" anchor="b">
                    <a:lnL cap="flat" cmpd="sng" w="22850">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175</a:t>
                      </a:r>
                      <a:endParaRPr b="1" sz="1000"/>
                    </a:p>
                  </a:txBody>
                  <a:tcPr marT="19050" marB="19050" marR="28575" marL="28575" anchor="b">
                    <a:lnL cap="flat" cmpd="sng" w="22850">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10</a:t>
                      </a:r>
                      <a:endParaRPr b="1" sz="1000"/>
                    </a:p>
                  </a:txBody>
                  <a:tcPr marT="19050" marB="19050" marR="28575" marL="28575" anchor="b">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solidFill>
                      <a:srgbClr val="00FFFF"/>
                    </a:solidFill>
                  </a:tcPr>
                </a:tc>
                <a:tc>
                  <a:txBody>
                    <a:bodyPr/>
                    <a:lstStyle/>
                    <a:p>
                      <a:pPr indent="0" lvl="0" marL="0" rtl="0" algn="ctr">
                        <a:lnSpc>
                          <a:spcPct val="115000"/>
                        </a:lnSpc>
                        <a:spcBef>
                          <a:spcPts val="0"/>
                        </a:spcBef>
                        <a:spcAft>
                          <a:spcPts val="0"/>
                        </a:spcAft>
                        <a:buNone/>
                      </a:pPr>
                      <a:r>
                        <a:rPr b="1" lang="en" sz="1000"/>
                        <a:t>10</a:t>
                      </a:r>
                      <a:endParaRPr b="1" sz="1000"/>
                    </a:p>
                  </a:txBody>
                  <a:tcPr marT="19050" marB="19050" marR="28575" marL="28575" anchor="b">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17</a:t>
                      </a:r>
                      <a:endParaRPr b="1" sz="1000"/>
                    </a:p>
                  </a:txBody>
                  <a:tcPr marT="19050" marB="19050" marR="28575" marL="28575" anchor="b">
                    <a:lnL cap="flat" cmpd="sng" w="11425">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r>
              <a:tr h="334350">
                <a:tc>
                  <a:txBody>
                    <a:bodyPr/>
                    <a:lstStyle/>
                    <a:p>
                      <a:pPr indent="0" lvl="0" marL="0" rtl="0" algn="ctr">
                        <a:lnSpc>
                          <a:spcPct val="115000"/>
                        </a:lnSpc>
                        <a:spcBef>
                          <a:spcPts val="0"/>
                        </a:spcBef>
                        <a:spcAft>
                          <a:spcPts val="0"/>
                        </a:spcAft>
                        <a:buNone/>
                      </a:pPr>
                      <a:r>
                        <a:rPr b="1" lang="en" sz="1000"/>
                        <a:t>10</a:t>
                      </a:r>
                      <a:endParaRPr b="1" sz="1000"/>
                    </a:p>
                  </a:txBody>
                  <a:tcPr marT="19050" marB="19050" marR="28575" marL="28575" anchor="b">
                    <a:lnL cap="flat" cmpd="sng" w="22850">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175</a:t>
                      </a:r>
                      <a:endParaRPr b="1" sz="1000"/>
                    </a:p>
                  </a:txBody>
                  <a:tcPr marT="19050" marB="19050" marR="28575" marL="28575" anchor="b">
                    <a:lnL cap="flat" cmpd="sng" w="22850">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192</a:t>
                      </a:r>
                      <a:endParaRPr b="1" sz="1000"/>
                    </a:p>
                  </a:txBody>
                  <a:tcPr marT="19050" marB="19050" marR="28575" marL="28575" anchor="b">
                    <a:lnL cap="flat" cmpd="sng" w="22850">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000"/>
                        <a:t>5</a:t>
                      </a:r>
                      <a:endParaRPr b="1" sz="1000"/>
                    </a:p>
                  </a:txBody>
                  <a:tcPr marT="19050" marB="19050" marR="28575" marL="28575" anchor="b">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solidFill>
                      <a:srgbClr val="00FFFF"/>
                    </a:solidFill>
                  </a:tcPr>
                </a:tc>
                <a:tc>
                  <a:txBody>
                    <a:bodyPr/>
                    <a:lstStyle/>
                    <a:p>
                      <a:pPr indent="0" lvl="0" marL="0" rtl="0" algn="ctr">
                        <a:lnSpc>
                          <a:spcPct val="115000"/>
                        </a:lnSpc>
                        <a:spcBef>
                          <a:spcPts val="0"/>
                        </a:spcBef>
                        <a:spcAft>
                          <a:spcPts val="0"/>
                        </a:spcAft>
                        <a:buNone/>
                      </a:pPr>
                      <a:r>
                        <a:rPr b="1" lang="en" sz="1000"/>
                        <a:t>15</a:t>
                      </a:r>
                      <a:endParaRPr b="1" sz="1000"/>
                    </a:p>
                  </a:txBody>
                  <a:tcPr marT="19050" marB="19050" marR="28575" marL="28575" anchor="b">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15</a:t>
                      </a:r>
                      <a:endParaRPr b="1" sz="1000"/>
                    </a:p>
                  </a:txBody>
                  <a:tcPr marT="19050" marB="19050" marR="28575" marL="28575" anchor="b">
                    <a:lnL cap="flat" cmpd="sng" w="11425">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r>
              <a:tr h="334350">
                <a:tc>
                  <a:txBody>
                    <a:bodyPr/>
                    <a:lstStyle/>
                    <a:p>
                      <a:pPr indent="0" lvl="0" marL="0" rtl="0" algn="ctr">
                        <a:lnSpc>
                          <a:spcPct val="115000"/>
                        </a:lnSpc>
                        <a:spcBef>
                          <a:spcPts val="0"/>
                        </a:spcBef>
                        <a:spcAft>
                          <a:spcPts val="0"/>
                        </a:spcAft>
                        <a:buNone/>
                      </a:pPr>
                      <a:r>
                        <a:rPr b="1" lang="en" sz="1000"/>
                        <a:t>11</a:t>
                      </a:r>
                      <a:endParaRPr b="1" sz="1000"/>
                    </a:p>
                  </a:txBody>
                  <a:tcPr marT="19050" marB="19050" marR="28575" marL="28575" anchor="b">
                    <a:lnL cap="flat" cmpd="sng" w="22850">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173</a:t>
                      </a:r>
                      <a:endParaRPr b="1" sz="1000"/>
                    </a:p>
                  </a:txBody>
                  <a:tcPr marT="19050" marB="19050" marR="28575" marL="28575" anchor="b">
                    <a:lnL cap="flat" cmpd="sng" w="22850">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175</a:t>
                      </a:r>
                      <a:endParaRPr b="1" sz="1000"/>
                    </a:p>
                  </a:txBody>
                  <a:tcPr marT="19050" marB="19050" marR="28575" marL="28575" anchor="b">
                    <a:lnL cap="flat" cmpd="sng" w="22850">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sz="1000"/>
                    </a:p>
                  </a:txBody>
                  <a:tcPr marT="19050" marB="19050" marR="28575" marL="28575" anchor="b">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20</a:t>
                      </a:r>
                      <a:endParaRPr b="1" sz="1000"/>
                    </a:p>
                  </a:txBody>
                  <a:tcPr marT="19050" marB="19050" marR="28575" marL="28575" anchor="b">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15</a:t>
                      </a:r>
                      <a:endParaRPr b="1" sz="1000"/>
                    </a:p>
                  </a:txBody>
                  <a:tcPr marT="19050" marB="19050" marR="28575" marL="28575" anchor="b">
                    <a:lnL cap="flat" cmpd="sng" w="11425">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r>
              <a:tr h="334350">
                <a:tc>
                  <a:txBody>
                    <a:bodyPr/>
                    <a:lstStyle/>
                    <a:p>
                      <a:pPr indent="0" lvl="0" marL="0" rtl="0" algn="ctr">
                        <a:lnSpc>
                          <a:spcPct val="115000"/>
                        </a:lnSpc>
                        <a:spcBef>
                          <a:spcPts val="0"/>
                        </a:spcBef>
                        <a:spcAft>
                          <a:spcPts val="0"/>
                        </a:spcAft>
                        <a:buNone/>
                      </a:pPr>
                      <a:r>
                        <a:rPr b="1" lang="en" sz="1000"/>
                        <a:t>12</a:t>
                      </a:r>
                      <a:endParaRPr b="1" sz="1000"/>
                    </a:p>
                  </a:txBody>
                  <a:tcPr marT="19050" marB="19050" marR="28575" marL="28575" anchor="b">
                    <a:lnL cap="flat" cmpd="sng" w="22850">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194</a:t>
                      </a:r>
                      <a:endParaRPr b="1" sz="1000"/>
                    </a:p>
                  </a:txBody>
                  <a:tcPr marT="19050" marB="19050" marR="28575" marL="28575" anchor="b">
                    <a:lnL cap="flat" cmpd="sng" w="22850">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173</a:t>
                      </a:r>
                      <a:endParaRPr b="1" sz="1000"/>
                    </a:p>
                  </a:txBody>
                  <a:tcPr marT="19050" marB="19050" marR="28575" marL="28575" anchor="b">
                    <a:lnL cap="flat" cmpd="sng" w="22850">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sz="1000"/>
                    </a:p>
                  </a:txBody>
                  <a:tcPr marT="19050" marB="19050" marR="28575" marL="28575" anchor="b">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13</a:t>
                      </a:r>
                      <a:endParaRPr b="1" sz="1000"/>
                    </a:p>
                  </a:txBody>
                  <a:tcPr marT="19050" marB="19050" marR="28575" marL="28575" anchor="b">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20</a:t>
                      </a:r>
                      <a:endParaRPr b="1" sz="1000"/>
                    </a:p>
                  </a:txBody>
                  <a:tcPr marT="19050" marB="19050" marR="28575" marL="28575" anchor="b">
                    <a:lnL cap="flat" cmpd="sng" w="11425">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334350">
                <a:tc>
                  <a:txBody>
                    <a:bodyPr/>
                    <a:lstStyle/>
                    <a:p>
                      <a:pPr indent="0" lvl="0" marL="0" rtl="0" algn="ctr">
                        <a:lnSpc>
                          <a:spcPct val="115000"/>
                        </a:lnSpc>
                        <a:spcBef>
                          <a:spcPts val="0"/>
                        </a:spcBef>
                        <a:spcAft>
                          <a:spcPts val="0"/>
                        </a:spcAft>
                        <a:buNone/>
                      </a:pPr>
                      <a:r>
                        <a:rPr b="1" lang="en" sz="1000"/>
                        <a:t>AHS </a:t>
                      </a:r>
                      <a:r>
                        <a:rPr b="1" lang="en" sz="1000"/>
                        <a:t>TOTAL</a:t>
                      </a:r>
                      <a:endParaRPr b="1" sz="1000"/>
                    </a:p>
                  </a:txBody>
                  <a:tcPr marT="19050" marB="19050" marR="28575" marL="28575" anchor="b">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734</a:t>
                      </a:r>
                      <a:endParaRPr b="1" sz="1000"/>
                    </a:p>
                  </a:txBody>
                  <a:tcPr marT="19050" marB="19050" marR="28575" marL="28575" anchor="b">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715</a:t>
                      </a:r>
                      <a:endParaRPr b="1" sz="1000"/>
                    </a:p>
                  </a:txBody>
                  <a:tcPr marT="19050" marB="19050" marR="28575" marL="28575" anchor="b">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730</a:t>
                      </a:r>
                      <a:endParaRPr b="1" sz="1000"/>
                    </a:p>
                  </a:txBody>
                  <a:tcPr marT="19050" marB="19050" marR="28575" marL="28575" anchor="b">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None/>
                      </a:pPr>
                      <a:r>
                        <a:rPr b="1" lang="en" sz="1000"/>
                        <a:t>58</a:t>
                      </a:r>
                      <a:endParaRPr b="1" sz="1000"/>
                    </a:p>
                  </a:txBody>
                  <a:tcPr marT="19050" marB="19050" marR="28575" marL="28575" anchor="b">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67</a:t>
                      </a:r>
                      <a:endParaRPr b="1" sz="1000"/>
                    </a:p>
                  </a:txBody>
                  <a:tcPr marT="19050" marB="19050" marR="28575" marL="28575" anchor="b">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00"/>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1"/>
          <p:cNvSpPr txBox="1"/>
          <p:nvPr>
            <p:ph type="ctrTitle"/>
          </p:nvPr>
        </p:nvSpPr>
        <p:spPr>
          <a:xfrm>
            <a:off x="1204675" y="507775"/>
            <a:ext cx="7064100" cy="48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000">
                <a:latin typeface="Montserrat"/>
                <a:ea typeface="Montserrat"/>
                <a:cs typeface="Montserrat"/>
                <a:sym typeface="Montserrat"/>
              </a:rPr>
              <a:t> </a:t>
            </a:r>
            <a:r>
              <a:rPr b="1" lang="en" sz="2100">
                <a:latin typeface="Montserrat"/>
                <a:ea typeface="Montserrat"/>
                <a:cs typeface="Montserrat"/>
                <a:sym typeface="Montserrat"/>
              </a:rPr>
              <a:t>Auburn Public Schools Free and Reduced Lunch</a:t>
            </a:r>
            <a:endParaRPr b="1" sz="1000">
              <a:latin typeface="Montserrat"/>
              <a:ea typeface="Montserrat"/>
              <a:cs typeface="Montserrat"/>
              <a:sym typeface="Montserrat"/>
            </a:endParaRPr>
          </a:p>
        </p:txBody>
      </p:sp>
      <p:pic>
        <p:nvPicPr>
          <p:cNvPr id="308" name="Google Shape;308;p41"/>
          <p:cNvPicPr preferRelativeResize="0"/>
          <p:nvPr/>
        </p:nvPicPr>
        <p:blipFill>
          <a:blip r:embed="rId3">
            <a:alphaModFix/>
          </a:blip>
          <a:stretch>
            <a:fillRect/>
          </a:stretch>
        </p:blipFill>
        <p:spPr>
          <a:xfrm>
            <a:off x="304800" y="4271100"/>
            <a:ext cx="765125" cy="575900"/>
          </a:xfrm>
          <a:prstGeom prst="rect">
            <a:avLst/>
          </a:prstGeom>
          <a:noFill/>
          <a:ln>
            <a:noFill/>
          </a:ln>
        </p:spPr>
      </p:pic>
      <p:graphicFrame>
        <p:nvGraphicFramePr>
          <p:cNvPr id="309" name="Google Shape;309;p41"/>
          <p:cNvGraphicFramePr/>
          <p:nvPr/>
        </p:nvGraphicFramePr>
        <p:xfrm>
          <a:off x="1031125" y="1143575"/>
          <a:ext cx="3000000" cy="3000000"/>
        </p:xfrm>
        <a:graphic>
          <a:graphicData uri="http://schemas.openxmlformats.org/drawingml/2006/table">
            <a:tbl>
              <a:tblPr>
                <a:noFill/>
                <a:tableStyleId>{0B9068F3-39A2-4834-9875-3B54C4B599EC}</a:tableStyleId>
              </a:tblPr>
              <a:tblGrid>
                <a:gridCol w="1077075"/>
                <a:gridCol w="904875"/>
                <a:gridCol w="904875"/>
                <a:gridCol w="904875"/>
                <a:gridCol w="904875"/>
                <a:gridCol w="904875"/>
                <a:gridCol w="904875"/>
                <a:gridCol w="904875"/>
              </a:tblGrid>
              <a:tr h="381000">
                <a:tc>
                  <a:txBody>
                    <a:bodyPr/>
                    <a:lstStyle/>
                    <a:p>
                      <a:pPr indent="0" lvl="0" marL="0" rtl="0" algn="ctr">
                        <a:spcBef>
                          <a:spcPts val="0"/>
                        </a:spcBef>
                        <a:spcAft>
                          <a:spcPts val="0"/>
                        </a:spcAft>
                        <a:buNone/>
                      </a:pPr>
                      <a:r>
                        <a:rPr b="1" lang="en" sz="900"/>
                        <a:t>School</a:t>
                      </a:r>
                      <a:endParaRPr b="1" sz="900"/>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b="1" lang="en" sz="900"/>
                        <a:t>Free</a:t>
                      </a:r>
                      <a:endParaRPr b="1" sz="900"/>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b="1" lang="en" sz="900"/>
                        <a:t>Reduced</a:t>
                      </a:r>
                      <a:endParaRPr b="1" sz="900"/>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b="1" lang="en" sz="900"/>
                        <a:t>Total F &amp; R</a:t>
                      </a:r>
                      <a:endParaRPr b="1" sz="900"/>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b="1" lang="en" sz="900"/>
                        <a:t>Paid</a:t>
                      </a:r>
                      <a:endParaRPr b="1" sz="900"/>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b="1" lang="en" sz="900"/>
                        <a:t>Total Enrollment</a:t>
                      </a:r>
                      <a:endParaRPr b="1" sz="900"/>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b="1" lang="en" sz="900"/>
                        <a:t>Total Percent F &amp; R 22-23</a:t>
                      </a:r>
                      <a:endParaRPr b="1" sz="900"/>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b="1" lang="en" sz="900"/>
                        <a:t>Total Percent F &amp; R 21-22</a:t>
                      </a:r>
                      <a:endParaRPr b="1" sz="900"/>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D9D9"/>
                    </a:solidFill>
                  </a:tcPr>
                </a:tc>
              </a:tr>
              <a:tr h="381000">
                <a:tc>
                  <a:txBody>
                    <a:bodyPr/>
                    <a:lstStyle/>
                    <a:p>
                      <a:pPr indent="0" lvl="0" marL="0" rtl="0" algn="l">
                        <a:spcBef>
                          <a:spcPts val="0"/>
                        </a:spcBef>
                        <a:spcAft>
                          <a:spcPts val="0"/>
                        </a:spcAft>
                        <a:buNone/>
                      </a:pPr>
                      <a:r>
                        <a:rPr lang="en"/>
                        <a:t>Bryn Mawr</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90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7</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97</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176</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273</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t>36%</a:t>
                      </a:r>
                      <a:endParaRPr/>
                    </a:p>
                  </a:txBody>
                  <a:tcPr marT="91425" marB="91425"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37%</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Pakachoag</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58</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8</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66</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178</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244</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t>27%</a:t>
                      </a:r>
                      <a:endParaRPr/>
                    </a:p>
                  </a:txBody>
                  <a:tcPr marT="91425" marB="91425"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32%</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AMS</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182</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19</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201</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463</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664</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t>30%</a:t>
                      </a:r>
                      <a:endParaRPr/>
                    </a:p>
                  </a:txBody>
                  <a:tcPr marT="91425" marB="91425"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30%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AHS</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205</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21</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226</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646</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872</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t>26%</a:t>
                      </a:r>
                      <a:endParaRPr/>
                    </a:p>
                  </a:txBody>
                  <a:tcPr marT="91425" marB="91425"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31%</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SWIS</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140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13</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153</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400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553</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t>28%</a:t>
                      </a:r>
                      <a:endParaRPr/>
                    </a:p>
                  </a:txBody>
                  <a:tcPr marT="91425" marB="91425"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29%</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TOTAL</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675</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68</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743</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1863</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spcBef>
                          <a:spcPts val="0"/>
                        </a:spcBef>
                        <a:spcAft>
                          <a:spcPts val="0"/>
                        </a:spcAft>
                        <a:buNone/>
                      </a:pPr>
                      <a:r>
                        <a:rPr lang="en"/>
                        <a:t>2606</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t/>
                      </a:r>
                      <a:endParaRPr sz="1100">
                        <a:latin typeface="Calibri"/>
                        <a:ea typeface="Calibri"/>
                        <a:cs typeface="Calibri"/>
                        <a:sym typeface="Calibri"/>
                      </a:endParaRPr>
                    </a:p>
                  </a:txBody>
                  <a:tcPr marT="91425" marB="91425"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2"/>
          <p:cNvSpPr txBox="1"/>
          <p:nvPr>
            <p:ph type="ctrTitle"/>
          </p:nvPr>
        </p:nvSpPr>
        <p:spPr>
          <a:xfrm>
            <a:off x="1069925" y="361475"/>
            <a:ext cx="7064100" cy="1044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500"/>
              <a:t> </a:t>
            </a:r>
            <a:r>
              <a:rPr b="1" lang="en" sz="3500">
                <a:latin typeface="Montserrat"/>
                <a:ea typeface="Montserrat"/>
                <a:cs typeface="Montserrat"/>
                <a:sym typeface="Montserrat"/>
              </a:rPr>
              <a:t>Fiscal Year 2024</a:t>
            </a:r>
            <a:endParaRPr b="1" sz="3500">
              <a:latin typeface="Montserrat"/>
              <a:ea typeface="Montserrat"/>
              <a:cs typeface="Montserrat"/>
              <a:sym typeface="Montserrat"/>
            </a:endParaRPr>
          </a:p>
          <a:p>
            <a:pPr indent="0" lvl="0" marL="0" rtl="0" algn="ctr">
              <a:spcBef>
                <a:spcPts val="0"/>
              </a:spcBef>
              <a:spcAft>
                <a:spcPts val="0"/>
              </a:spcAft>
              <a:buNone/>
            </a:pPr>
            <a:r>
              <a:rPr b="1" lang="en" sz="2400">
                <a:latin typeface="Montserrat"/>
                <a:ea typeface="Montserrat"/>
                <a:cs typeface="Montserrat"/>
                <a:sym typeface="Montserrat"/>
              </a:rPr>
              <a:t>Considerations</a:t>
            </a:r>
            <a:endParaRPr b="1" sz="2400">
              <a:latin typeface="Montserrat"/>
              <a:ea typeface="Montserrat"/>
              <a:cs typeface="Montserrat"/>
              <a:sym typeface="Montserrat"/>
            </a:endParaRPr>
          </a:p>
        </p:txBody>
      </p:sp>
      <p:sp>
        <p:nvSpPr>
          <p:cNvPr id="315" name="Google Shape;315;p42"/>
          <p:cNvSpPr txBox="1"/>
          <p:nvPr/>
        </p:nvSpPr>
        <p:spPr>
          <a:xfrm>
            <a:off x="474950" y="1127925"/>
            <a:ext cx="8584200" cy="34170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We have maintained </a:t>
            </a:r>
            <a:r>
              <a:rPr b="1" lang="en">
                <a:solidFill>
                  <a:schemeClr val="dk1"/>
                </a:solidFill>
                <a:latin typeface="Montserrat"/>
                <a:ea typeface="Montserrat"/>
                <a:cs typeface="Montserrat"/>
                <a:sym typeface="Montserrat"/>
              </a:rPr>
              <a:t>staffing </a:t>
            </a:r>
            <a:r>
              <a:rPr lang="en">
                <a:solidFill>
                  <a:schemeClr val="dk1"/>
                </a:solidFill>
                <a:latin typeface="Montserrat"/>
                <a:ea typeface="Montserrat"/>
                <a:cs typeface="Montserrat"/>
                <a:sym typeface="Montserrat"/>
              </a:rPr>
              <a:t>levels to meet the class size recommendations of the School Committee (25 or less at the elementary levels and appropriate at the middle and high school levels). We have also maintained staffing levels to meet the special education needs of students with disabilities</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b="1" lang="en">
                <a:solidFill>
                  <a:schemeClr val="dk1"/>
                </a:solidFill>
                <a:latin typeface="Montserrat"/>
                <a:ea typeface="Montserrat"/>
                <a:cs typeface="Montserrat"/>
                <a:sym typeface="Montserrat"/>
              </a:rPr>
              <a:t>October 1st student enrollment</a:t>
            </a:r>
            <a:r>
              <a:rPr lang="en">
                <a:solidFill>
                  <a:schemeClr val="dk1"/>
                </a:solidFill>
                <a:latin typeface="Montserrat"/>
                <a:ea typeface="Montserrat"/>
                <a:cs typeface="Montserrat"/>
                <a:sym typeface="Montserrat"/>
              </a:rPr>
              <a:t> counts were used in the decision making process</a:t>
            </a:r>
            <a:endParaRPr>
              <a:solidFill>
                <a:schemeClr val="dk1"/>
              </a:solidFill>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School based materials and </a:t>
            </a:r>
            <a:r>
              <a:rPr b="1" lang="en">
                <a:latin typeface="Montserrat"/>
                <a:ea typeface="Montserrat"/>
                <a:cs typeface="Montserrat"/>
                <a:sym typeface="Montserrat"/>
              </a:rPr>
              <a:t>supplies </a:t>
            </a:r>
            <a:r>
              <a:rPr lang="en">
                <a:latin typeface="Montserrat"/>
                <a:ea typeface="Montserrat"/>
                <a:cs typeface="Montserrat"/>
                <a:sym typeface="Montserrat"/>
              </a:rPr>
              <a:t>have been nearly level funded for all school buildings</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The only </a:t>
            </a:r>
            <a:r>
              <a:rPr b="1" lang="en">
                <a:latin typeface="Montserrat"/>
                <a:ea typeface="Montserrat"/>
                <a:cs typeface="Montserrat"/>
                <a:sym typeface="Montserrat"/>
              </a:rPr>
              <a:t>new positions</a:t>
            </a:r>
            <a:r>
              <a:rPr lang="en">
                <a:latin typeface="Montserrat"/>
                <a:ea typeface="Montserrat"/>
                <a:cs typeface="Montserrat"/>
                <a:sym typeface="Montserrat"/>
              </a:rPr>
              <a:t> you will see reflected are based on student need:  (1.0) Special Education Teacher and (1.0) ABA for a Substantially Separate Classroom at SWIS</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Emphasis on the </a:t>
            </a:r>
            <a:r>
              <a:rPr b="1" lang="en">
                <a:solidFill>
                  <a:schemeClr val="dk1"/>
                </a:solidFill>
                <a:latin typeface="Montserrat"/>
                <a:ea typeface="Montserrat"/>
                <a:cs typeface="Montserrat"/>
                <a:sym typeface="Montserrat"/>
              </a:rPr>
              <a:t>social and emotional well being of students</a:t>
            </a:r>
            <a:r>
              <a:rPr lang="en">
                <a:solidFill>
                  <a:schemeClr val="dk1"/>
                </a:solidFill>
                <a:latin typeface="Montserrat"/>
                <a:ea typeface="Montserrat"/>
                <a:cs typeface="Montserrat"/>
                <a:sym typeface="Montserrat"/>
              </a:rPr>
              <a:t> to better allow access to content</a:t>
            </a:r>
            <a:endParaRPr>
              <a:latin typeface="Montserrat"/>
              <a:ea typeface="Montserrat"/>
              <a:cs typeface="Montserrat"/>
              <a:sym typeface="Montserrat"/>
            </a:endParaRPr>
          </a:p>
          <a:p>
            <a:pPr indent="0" lvl="0" marL="457200" rtl="0" algn="l">
              <a:spcBef>
                <a:spcPts val="0"/>
              </a:spcBef>
              <a:spcAft>
                <a:spcPts val="0"/>
              </a:spcAft>
              <a:buNone/>
            </a:pPr>
            <a:r>
              <a:t/>
            </a:r>
            <a:endParaRPr>
              <a:latin typeface="Montserrat"/>
              <a:ea typeface="Montserrat"/>
              <a:cs typeface="Montserrat"/>
              <a:sym typeface="Montserrat"/>
            </a:endParaRPr>
          </a:p>
          <a:p>
            <a:pPr indent="0" lvl="0" marL="457200" rtl="0" algn="l">
              <a:spcBef>
                <a:spcPts val="0"/>
              </a:spcBef>
              <a:spcAft>
                <a:spcPts val="0"/>
              </a:spcAft>
              <a:buNone/>
            </a:pPr>
            <a:r>
              <a:t/>
            </a:r>
            <a:endParaRPr>
              <a:latin typeface="Montserrat"/>
              <a:ea typeface="Montserrat"/>
              <a:cs typeface="Montserrat"/>
              <a:sym typeface="Montserrat"/>
            </a:endParaRPr>
          </a:p>
          <a:p>
            <a:pPr indent="0" lvl="0" marL="457200" rtl="0" algn="l">
              <a:spcBef>
                <a:spcPts val="0"/>
              </a:spcBef>
              <a:spcAft>
                <a:spcPts val="0"/>
              </a:spcAft>
              <a:buNone/>
            </a:pPr>
            <a:r>
              <a:t/>
            </a:r>
            <a:endParaRPr>
              <a:solidFill>
                <a:schemeClr val="dk1"/>
              </a:solidFill>
              <a:latin typeface="Montserrat"/>
              <a:ea typeface="Montserrat"/>
              <a:cs typeface="Montserrat"/>
              <a:sym typeface="Montserrat"/>
            </a:endParaRPr>
          </a:p>
        </p:txBody>
      </p:sp>
      <p:pic>
        <p:nvPicPr>
          <p:cNvPr id="316" name="Google Shape;316;p42"/>
          <p:cNvPicPr preferRelativeResize="0"/>
          <p:nvPr/>
        </p:nvPicPr>
        <p:blipFill>
          <a:blip r:embed="rId3">
            <a:alphaModFix/>
          </a:blip>
          <a:stretch>
            <a:fillRect/>
          </a:stretch>
        </p:blipFill>
        <p:spPr>
          <a:xfrm>
            <a:off x="304800" y="4271100"/>
            <a:ext cx="765125" cy="575900"/>
          </a:xfrm>
          <a:prstGeom prst="rect">
            <a:avLst/>
          </a:prstGeom>
          <a:noFill/>
          <a:ln>
            <a:noFill/>
          </a:ln>
        </p:spPr>
      </p:pic>
      <p:pic>
        <p:nvPicPr>
          <p:cNvPr id="317" name="Google Shape;317;p42"/>
          <p:cNvPicPr preferRelativeResize="0"/>
          <p:nvPr/>
        </p:nvPicPr>
        <p:blipFill>
          <a:blip r:embed="rId4">
            <a:alphaModFix/>
          </a:blip>
          <a:stretch>
            <a:fillRect/>
          </a:stretch>
        </p:blipFill>
        <p:spPr>
          <a:xfrm>
            <a:off x="2057400" y="3724975"/>
            <a:ext cx="1673677" cy="1255250"/>
          </a:xfrm>
          <a:prstGeom prst="rect">
            <a:avLst/>
          </a:prstGeom>
          <a:noFill/>
          <a:ln>
            <a:noFill/>
          </a:ln>
        </p:spPr>
      </p:pic>
      <p:pic>
        <p:nvPicPr>
          <p:cNvPr id="318" name="Google Shape;318;p42"/>
          <p:cNvPicPr preferRelativeResize="0"/>
          <p:nvPr/>
        </p:nvPicPr>
        <p:blipFill>
          <a:blip r:embed="rId5">
            <a:alphaModFix/>
          </a:blip>
          <a:stretch>
            <a:fillRect/>
          </a:stretch>
        </p:blipFill>
        <p:spPr>
          <a:xfrm>
            <a:off x="5014332" y="3724975"/>
            <a:ext cx="2035693" cy="1255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inimalist Business Slides by Slidesgo">
  <a:themeElements>
    <a:clrScheme name="Simple Light">
      <a:dk1>
        <a:srgbClr val="000000"/>
      </a:dk1>
      <a:lt1>
        <a:srgbClr val="F5F2EE"/>
      </a:lt1>
      <a:dk2>
        <a:srgbClr val="000000"/>
      </a:dk2>
      <a:lt2>
        <a:srgbClr val="EEEEEE"/>
      </a:lt2>
      <a:accent1>
        <a:srgbClr val="3F3533"/>
      </a:accent1>
      <a:accent2>
        <a:srgbClr val="3F3533"/>
      </a:accent2>
      <a:accent3>
        <a:srgbClr val="3F3533"/>
      </a:accent3>
      <a:accent4>
        <a:srgbClr val="3F3533"/>
      </a:accent4>
      <a:accent5>
        <a:srgbClr val="3F3533"/>
      </a:accent5>
      <a:accent6>
        <a:srgbClr val="3F353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