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 id="2147483651"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88825" cy="6858000"/>
  <p:notesSz cx="7010400" cy="9296400"/>
  <p:embeddedFontLst>
    <p:embeddedFont>
      <p:font typeface="Arial Black" panose="020B0A04020102020204" pitchFamily="34" charset="0"/>
      <p:regular r:id="rId16"/>
      <p:bold r:id="rId17"/>
    </p:embeddedFont>
    <p:embeddedFont>
      <p:font typeface="Century Gothic" panose="020B050202020202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orient="horz" pos="945">
          <p15:clr>
            <a:srgbClr val="000000"/>
          </p15:clr>
        </p15:guide>
        <p15:guide id="3" orient="horz" pos="3888">
          <p15:clr>
            <a:srgbClr val="000000"/>
          </p15:clr>
        </p15:guide>
        <p15:guide id="4" orient="horz" pos="192">
          <p15:clr>
            <a:srgbClr val="000000"/>
          </p15:clr>
        </p15:guide>
        <p15:guide id="5" orient="horz" pos="1072">
          <p15:clr>
            <a:srgbClr val="000000"/>
          </p15:clr>
        </p15:guide>
        <p15:guide id="6" pos="3839">
          <p15:clr>
            <a:srgbClr val="000000"/>
          </p15:clr>
        </p15:guide>
        <p15:guide id="7" pos="704">
          <p15:clr>
            <a:srgbClr val="000000"/>
          </p15:clr>
        </p15:guide>
        <p15:guide id="8" pos="7102">
          <p15:clr>
            <a:srgbClr val="000000"/>
          </p15:clr>
        </p15:guide>
      </p15:sldGuideLst>
    </p:ext>
    <p:ext uri="{2D200454-40CA-4A62-9FC3-DE9A4176ACB9}">
      <p15:notesGuideLst xmlns:p15="http://schemas.microsoft.com/office/powerpoint/2012/main">
        <p15:guide id="1" orient="horz" pos="2928" userDrawn="1">
          <p15:clr>
            <a:srgbClr val="000000"/>
          </p15:clr>
        </p15:guide>
        <p15:guide id="2" pos="2208" userDrawn="1">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C9E252-6279-4720-B510-709328700710}">
  <a:tblStyle styleId="{71C9E252-6279-4720-B510-70932870071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55A9B19-7530-4FFD-9F4B-811F0531F466}"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317"/>
      </p:cViewPr>
      <p:guideLst>
        <p:guide orient="horz" pos="2160"/>
        <p:guide orient="horz" pos="945"/>
        <p:guide orient="horz" pos="3888"/>
        <p:guide orient="horz" pos="192"/>
        <p:guide orient="horz" pos="1072"/>
        <p:guide pos="3839"/>
        <p:guide pos="704"/>
        <p:guide pos="7102"/>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62" tIns="46568" rIns="93162" bIns="46568"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7" y="0"/>
            <a:ext cx="3037840" cy="464820"/>
          </a:xfrm>
          <a:prstGeom prst="rect">
            <a:avLst/>
          </a:prstGeom>
          <a:noFill/>
          <a:ln>
            <a:noFill/>
          </a:ln>
        </p:spPr>
        <p:txBody>
          <a:bodyPr spcFirstLastPara="1" wrap="square" lIns="93162" tIns="46568" rIns="93162" bIns="46568"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829966"/>
            <a:ext cx="3037840" cy="464820"/>
          </a:xfrm>
          <a:prstGeom prst="rect">
            <a:avLst/>
          </a:prstGeom>
          <a:noFill/>
          <a:ln>
            <a:noFill/>
          </a:ln>
        </p:spPr>
        <p:txBody>
          <a:bodyPr spcFirstLastPara="1" wrap="square" lIns="93162" tIns="46568" rIns="93162" bIns="46568" anchor="b"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7" y="8829966"/>
            <a:ext cx="3037840" cy="464820"/>
          </a:xfrm>
          <a:prstGeom prst="rect">
            <a:avLst/>
          </a:prstGeom>
          <a:noFill/>
          <a:ln>
            <a:noFill/>
          </a:ln>
        </p:spPr>
        <p:txBody>
          <a:bodyPr spcFirstLastPara="1" wrap="square" lIns="93162" tIns="46568" rIns="93162" bIns="46568" anchor="b" anchorCtr="0">
            <a:noAutofit/>
          </a:bodyPr>
          <a:lstStyle/>
          <a:p>
            <a:pPr algn="r">
              <a:buSzPts val="1200"/>
            </a:pPr>
            <a:fld id="{00000000-1234-1234-1234-123412341234}" type="slidenum">
              <a:rPr lang="en-US" sz="1200" smtClean="0">
                <a:latin typeface="Century Gothic"/>
                <a:ea typeface="Century Gothic"/>
                <a:cs typeface="Century Gothic"/>
                <a:sym typeface="Century Gothic"/>
              </a:rPr>
              <a:pPr algn="r">
                <a:buSzPts val="1200"/>
              </a:pPr>
              <a:t>‹#›</a:t>
            </a:fld>
            <a:endParaRPr lang="en-US"/>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b3299c06ef_0_0: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6" name="Google Shape;46;gb3299c06ef_0_0: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endParaRPr/>
          </a:p>
        </p:txBody>
      </p:sp>
      <p:sp>
        <p:nvSpPr>
          <p:cNvPr id="47" name="Google Shape;47;gb3299c06ef_0_0:notes"/>
          <p:cNvSpPr txBox="1"/>
          <p:nvPr/>
        </p:nvSpPr>
        <p:spPr>
          <a:xfrm>
            <a:off x="3970937" y="8829966"/>
            <a:ext cx="3037840" cy="464820"/>
          </a:xfrm>
          <a:prstGeom prst="rect">
            <a:avLst/>
          </a:prstGeom>
          <a:noFill/>
          <a:ln>
            <a:noFill/>
          </a:ln>
        </p:spPr>
        <p:txBody>
          <a:bodyPr spcFirstLastPara="1" wrap="square" lIns="93162" tIns="46568" rIns="93162" bIns="46568" anchor="b" anchorCtr="0">
            <a:noAutofit/>
          </a:bodyPr>
          <a:lstStyle/>
          <a:p>
            <a:pPr algn="r">
              <a:buClr>
                <a:schemeClr val="dk2"/>
              </a:buClr>
              <a:buSzPts val="1200"/>
            </a:pPr>
            <a:fld id="{00000000-1234-1234-1234-123412341234}" type="slidenum">
              <a:rPr lang="en-US" sz="1200">
                <a:solidFill>
                  <a:schemeClr val="dk2"/>
                </a:solidFill>
                <a:latin typeface="Century Gothic"/>
                <a:ea typeface="Century Gothic"/>
                <a:cs typeface="Century Gothic"/>
                <a:sym typeface="Century Gothic"/>
              </a:rPr>
              <a:pPr algn="r">
                <a:buClr>
                  <a:schemeClr val="dk2"/>
                </a:buClr>
                <a:buSzPts val="1200"/>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c6636fbd55_0_6: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r>
              <a:rPr lang="en-US"/>
              <a:t>I will share some of our assumptions and projections that contributed to the development of the budget before you.</a:t>
            </a:r>
            <a:endParaRPr/>
          </a:p>
        </p:txBody>
      </p:sp>
      <p:sp>
        <p:nvSpPr>
          <p:cNvPr id="112" name="Google Shape;112;gc6636fbd55_0_6: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b3299c06ef_0_147: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118" name="Google Shape;118;gb3299c06ef_0_147: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b3299c06ef_0_121: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r>
              <a:rPr lang="en-US"/>
              <a:t>Thank you for your time.  I thank you for the ongoing support the Town has provided to the school community.  Together, we can and will continue to do great things.  I welcome your questions.</a:t>
            </a:r>
            <a:endParaRPr/>
          </a:p>
        </p:txBody>
      </p:sp>
      <p:sp>
        <p:nvSpPr>
          <p:cNvPr id="124" name="Google Shape;124;gb3299c06ef_0_121: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b3299c06ef_0_7: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b3299c06ef_0_7: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r>
              <a:rPr lang="en-US"/>
              <a:t>I come to you this evening to share our vision for the next school year in the Auburn Public Schools and to also note, the laser clear focus we have had on our expectations for ourselves and our students since 2018.  The Mission, Vision and Core Values established in 2018 continue to be our roadmap for the future of the Auburn Public Schools.  Yet we know this vision cannot remain untouched and this year we will revisit the work done in 2018 to ensure that the roadmap is true and to include a focus on Equity, Diversity and Inclusion-still directly tied to the Core Values established several years ago.</a:t>
            </a:r>
            <a:endParaRPr/>
          </a:p>
        </p:txBody>
      </p:sp>
      <p:sp>
        <p:nvSpPr>
          <p:cNvPr id="55" name="Google Shape;55;gb3299c06ef_0_7:notes"/>
          <p:cNvSpPr txBox="1">
            <a:spLocks noGrp="1"/>
          </p:cNvSpPr>
          <p:nvPr>
            <p:ph type="sldNum" idx="12"/>
          </p:nvPr>
        </p:nvSpPr>
        <p:spPr>
          <a:xfrm>
            <a:off x="3970937" y="8829966"/>
            <a:ext cx="3037840" cy="464820"/>
          </a:xfrm>
          <a:prstGeom prst="rect">
            <a:avLst/>
          </a:prstGeom>
        </p:spPr>
        <p:txBody>
          <a:bodyPr spcFirstLastPara="1" wrap="square" lIns="93162" tIns="46568" rIns="93162" bIns="46568" anchor="b" anchorCtr="0">
            <a:noAutofit/>
          </a:bodyPr>
          <a:lstStyle/>
          <a:p>
            <a:pPr algn="r">
              <a:buSzPts val="1200"/>
            </a:pPr>
            <a:fld id="{00000000-1234-1234-1234-123412341234}" type="slidenum">
              <a:rPr lang="en-US"/>
              <a:pPr algn="r">
                <a:buSzPts val="1200"/>
              </a:p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b3299c06ef_0_94: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r>
              <a:rPr lang="en-US"/>
              <a:t>This budget continues to reflect the Strategic Plan and our emphasis on Teaching and Learning, Technology, Health Wellness and Safety, Transitions and Community Partnerships.</a:t>
            </a:r>
            <a:endParaRPr/>
          </a:p>
        </p:txBody>
      </p:sp>
      <p:sp>
        <p:nvSpPr>
          <p:cNvPr id="63" name="Google Shape;63;gb3299c06ef_0_94: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b3299c06ef_0_99: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70" name="Google Shape;70;gb3299c06ef_0_99: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r>
              <a:rPr lang="en-US"/>
              <a:t>In keeping with the expectations of the School Committee, this budget remains committed to class sizes at or below 25 students at the elementary level and keeping appropriate class sizes at AMS and AHS.</a:t>
            </a:r>
            <a:endParaRPr/>
          </a:p>
          <a:p>
            <a:pPr marL="0" indent="0"/>
            <a:endParaRPr/>
          </a:p>
          <a:p>
            <a:pPr marL="0" indent="0"/>
            <a:r>
              <a:rPr lang="en-US"/>
              <a:t>Technology is a key ingredient to teaching and learning in the APS and we are committed to the 1:1 initiative and the maintenance of our infrastructure.</a:t>
            </a:r>
            <a:endParaRPr/>
          </a:p>
        </p:txBody>
      </p:sp>
      <p:sp>
        <p:nvSpPr>
          <p:cNvPr id="71" name="Google Shape;71;gb3299c06ef_0_99:notes"/>
          <p:cNvSpPr txBox="1"/>
          <p:nvPr/>
        </p:nvSpPr>
        <p:spPr>
          <a:xfrm>
            <a:off x="3970937" y="8829966"/>
            <a:ext cx="3037840" cy="464820"/>
          </a:xfrm>
          <a:prstGeom prst="rect">
            <a:avLst/>
          </a:prstGeom>
          <a:noFill/>
          <a:ln>
            <a:noFill/>
          </a:ln>
        </p:spPr>
        <p:txBody>
          <a:bodyPr spcFirstLastPara="1" wrap="square" lIns="93162" tIns="46568" rIns="93162" bIns="46568" anchor="b" anchorCtr="0">
            <a:noAutofit/>
          </a:bodyPr>
          <a:lstStyle/>
          <a:p>
            <a:pPr algn="r">
              <a:buSzPts val="1200"/>
            </a:pPr>
            <a:fld id="{00000000-1234-1234-1234-123412341234}" type="slidenum">
              <a:rPr lang="en-US" sz="1200">
                <a:latin typeface="Century Gothic"/>
                <a:ea typeface="Century Gothic"/>
                <a:cs typeface="Century Gothic"/>
                <a:sym typeface="Century Gothic"/>
              </a:rPr>
              <a:pPr algn="r">
                <a:buSzPts val="1200"/>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b34f79a875_0_6: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78" name="Google Shape;78;gb34f79a875_0_6: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r>
              <a:rPr lang="en-US"/>
              <a:t>This year, our professional development began a 3 year focus on Universal Design for Learning that helps teachers to better meet the needs of all learners by allowing student more choice in how they express their learning and how they internalize and practice new concepts and skills.  An Equity Audit conducted with Center for Leadership and Educational Equity will also help to chart our work  over the next several years to ensure all students have an equitable experience and equitable opportunities in the Auburn Public Schools.  These are exciting times and this professional learning will help us to move forward.  Given our common experience over the past two years, we are also committed to the support of the Social and Emotional learning of our students and the support of their mental health needs.</a:t>
            </a:r>
            <a:endParaRPr/>
          </a:p>
          <a:p>
            <a:pPr marL="0" indent="0"/>
            <a:endParaRPr/>
          </a:p>
          <a:p>
            <a:pPr marL="0" indent="0"/>
            <a:r>
              <a:rPr lang="en-US"/>
              <a:t>We continue to grow and expand our preschool offerings, academic offerings at all levels, before and after school experiences for students while also further developing opportunities for students who need support beyond grade 12 such as our ENCORE program.  We are committed to continuous improvement.</a:t>
            </a:r>
            <a:endParaRPr/>
          </a:p>
        </p:txBody>
      </p:sp>
      <p:sp>
        <p:nvSpPr>
          <p:cNvPr id="79" name="Google Shape;79;gb34f79a875_0_6:notes"/>
          <p:cNvSpPr txBox="1"/>
          <p:nvPr/>
        </p:nvSpPr>
        <p:spPr>
          <a:xfrm>
            <a:off x="3970937" y="8829966"/>
            <a:ext cx="3037840" cy="464820"/>
          </a:xfrm>
          <a:prstGeom prst="rect">
            <a:avLst/>
          </a:prstGeom>
          <a:noFill/>
          <a:ln>
            <a:noFill/>
          </a:ln>
        </p:spPr>
        <p:txBody>
          <a:bodyPr spcFirstLastPara="1" wrap="square" lIns="93162" tIns="46568" rIns="93162" bIns="46568" anchor="b" anchorCtr="0">
            <a:noAutofit/>
          </a:bodyPr>
          <a:lstStyle/>
          <a:p>
            <a:pPr algn="r">
              <a:buSzPts val="1200"/>
            </a:pPr>
            <a:fld id="{00000000-1234-1234-1234-123412341234}" type="slidenum">
              <a:rPr lang="en-US" sz="1200">
                <a:latin typeface="Century Gothic"/>
                <a:ea typeface="Century Gothic"/>
                <a:cs typeface="Century Gothic"/>
                <a:sym typeface="Century Gothic"/>
              </a:rPr>
              <a:pPr algn="r">
                <a:buSzPts val="1200"/>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b34f79a875_0_12: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85" name="Google Shape;85;gb34f79a875_0_12: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r>
              <a:rPr lang="en-US"/>
              <a:t>Health, Wellness and Safety of students and staff is a priority.  A wide range of commitments fall under this umbrella-social/emotional and mental health needs of sutdents and staff, a strong and stable nursing corp, targeted support for students with unique needs, facility safety, extracurricular activities and continuing the practice of providing healthy and nutritious meals to students.</a:t>
            </a:r>
            <a:endParaRPr/>
          </a:p>
        </p:txBody>
      </p:sp>
      <p:sp>
        <p:nvSpPr>
          <p:cNvPr id="86" name="Google Shape;86;gb34f79a875_0_12:notes"/>
          <p:cNvSpPr txBox="1"/>
          <p:nvPr/>
        </p:nvSpPr>
        <p:spPr>
          <a:xfrm>
            <a:off x="3970937" y="8829966"/>
            <a:ext cx="3037840" cy="464820"/>
          </a:xfrm>
          <a:prstGeom prst="rect">
            <a:avLst/>
          </a:prstGeom>
          <a:noFill/>
          <a:ln>
            <a:noFill/>
          </a:ln>
        </p:spPr>
        <p:txBody>
          <a:bodyPr spcFirstLastPara="1" wrap="square" lIns="93162" tIns="46568" rIns="93162" bIns="46568" anchor="b" anchorCtr="0">
            <a:noAutofit/>
          </a:bodyPr>
          <a:lstStyle/>
          <a:p>
            <a:pPr algn="r">
              <a:buSzPts val="1200"/>
            </a:pPr>
            <a:fld id="{00000000-1234-1234-1234-123412341234}" type="slidenum">
              <a:rPr lang="en-US" sz="1200">
                <a:latin typeface="Century Gothic"/>
                <a:ea typeface="Century Gothic"/>
                <a:cs typeface="Century Gothic"/>
                <a:sym typeface="Century Gothic"/>
              </a:rPr>
              <a:pPr algn="r">
                <a:buSzPts val="1200"/>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b3299c06ef_0_63: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r>
              <a:rPr lang="en-US"/>
              <a:t>For your information, I share with you the Free and Reduced Meals data which continues to edge up and at times fluctuate based on current situations of our families.</a:t>
            </a:r>
            <a:endParaRPr/>
          </a:p>
        </p:txBody>
      </p:sp>
      <p:sp>
        <p:nvSpPr>
          <p:cNvPr id="92" name="Google Shape;92;gb3299c06ef_0_63: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b34f79a875_0_24: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98" name="Google Shape;98;gb34f79a875_0_24: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r>
              <a:rPr lang="en-US"/>
              <a:t>We know that transitions can be challenging for our students as they move through the grade levels.  We maintain and are committed to creating opportunities for students that soften the transition to a new school or grade level.  We believe parents and guardians should be included in these opportunities, including those families who are new to Auburn.</a:t>
            </a:r>
            <a:endParaRPr/>
          </a:p>
        </p:txBody>
      </p:sp>
      <p:sp>
        <p:nvSpPr>
          <p:cNvPr id="99" name="Google Shape;99;gb34f79a875_0_24:notes"/>
          <p:cNvSpPr txBox="1"/>
          <p:nvPr/>
        </p:nvSpPr>
        <p:spPr>
          <a:xfrm>
            <a:off x="3970937" y="8829966"/>
            <a:ext cx="3037840" cy="464820"/>
          </a:xfrm>
          <a:prstGeom prst="rect">
            <a:avLst/>
          </a:prstGeom>
          <a:noFill/>
          <a:ln>
            <a:noFill/>
          </a:ln>
        </p:spPr>
        <p:txBody>
          <a:bodyPr spcFirstLastPara="1" wrap="square" lIns="93162" tIns="46568" rIns="93162" bIns="46568" anchor="b" anchorCtr="0">
            <a:noAutofit/>
          </a:bodyPr>
          <a:lstStyle/>
          <a:p>
            <a:pPr algn="r">
              <a:buSzPts val="1200"/>
            </a:pPr>
            <a:fld id="{00000000-1234-1234-1234-123412341234}" type="slidenum">
              <a:rPr lang="en-US" sz="1200">
                <a:latin typeface="Century Gothic"/>
                <a:ea typeface="Century Gothic"/>
                <a:cs typeface="Century Gothic"/>
                <a:sym typeface="Century Gothic"/>
              </a:rPr>
              <a:pPr algn="r">
                <a:buSzPts val="1200"/>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b34f79a875_0_36: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5" name="Google Shape;105;gb34f79a875_0_36: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r>
              <a:rPr lang="en-US"/>
              <a:t>The APS has always been an active participant in the community.  This year is no exception and seemingly, COVID 19 has further cemented the need for us all to work together for our kids.  We have active and positive relationships with AYFS, The Auburn Chamber of Commerce, The boards and departments of the Town of Auburn.  I would like to take a moment here to thank Julie Jacobson and Ed Kazanovicz for their support of the district with a special thanks to Darlene Coyle and Eileen Alexander for the support they provided to me and to the District throughout all of the challenges faced through COVID 19.  I truly could not have navigated the past year without them.  Thank you!</a:t>
            </a:r>
            <a:endParaRPr/>
          </a:p>
        </p:txBody>
      </p:sp>
      <p:sp>
        <p:nvSpPr>
          <p:cNvPr id="106" name="Google Shape;106;gb34f79a875_0_36:notes"/>
          <p:cNvSpPr txBox="1"/>
          <p:nvPr/>
        </p:nvSpPr>
        <p:spPr>
          <a:xfrm>
            <a:off x="3970937" y="8829966"/>
            <a:ext cx="3037840" cy="464820"/>
          </a:xfrm>
          <a:prstGeom prst="rect">
            <a:avLst/>
          </a:prstGeom>
          <a:noFill/>
          <a:ln>
            <a:noFill/>
          </a:ln>
        </p:spPr>
        <p:txBody>
          <a:bodyPr spcFirstLastPara="1" wrap="square" lIns="93162" tIns="46568" rIns="93162" bIns="46568" anchor="b" anchorCtr="0">
            <a:noAutofit/>
          </a:bodyPr>
          <a:lstStyle/>
          <a:p>
            <a:pPr algn="r">
              <a:buSzPts val="1200"/>
            </a:pPr>
            <a:fld id="{00000000-1234-1234-1234-123412341234}" type="slidenum">
              <a:rPr lang="en-US" sz="1200">
                <a:latin typeface="Century Gothic"/>
                <a:ea typeface="Century Gothic"/>
                <a:cs typeface="Century Gothic"/>
                <a:sym typeface="Century Gothic"/>
              </a:rPr>
              <a:pPr algn="r">
                <a:buSzPts val="1200"/>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2"/>
          <p:cNvSpPr txBox="1">
            <a:spLocks noGrp="1"/>
          </p:cNvSpPr>
          <p:nvPr>
            <p:ph type="ctrTitle"/>
          </p:nvPr>
        </p:nvSpPr>
        <p:spPr>
          <a:xfrm>
            <a:off x="4879346" y="1498601"/>
            <a:ext cx="7008574" cy="3298825"/>
          </a:xfrm>
          <a:prstGeom prst="rect">
            <a:avLst/>
          </a:prstGeom>
          <a:noFill/>
          <a:ln>
            <a:noFill/>
          </a:ln>
        </p:spPr>
        <p:txBody>
          <a:bodyPr spcFirstLastPara="1" wrap="square" lIns="121875" tIns="60925" rIns="121875" bIns="60925" anchor="b" anchorCtr="0">
            <a:noAutofit/>
          </a:bodyPr>
          <a:lstStyle>
            <a:lvl1pPr lvl="0" algn="l">
              <a:lnSpc>
                <a:spcPct val="90000"/>
              </a:lnSpc>
              <a:spcBef>
                <a:spcPts val="0"/>
              </a:spcBef>
              <a:spcAft>
                <a:spcPts val="0"/>
              </a:spcAft>
              <a:buSzPts val="1400"/>
              <a:buNone/>
              <a:defRPr sz="5400" b="0" cap="none">
                <a:solidFill>
                  <a:schemeClr val="dk2"/>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25" name="Google Shape;25;p2"/>
          <p:cNvSpPr txBox="1">
            <a:spLocks noGrp="1"/>
          </p:cNvSpPr>
          <p:nvPr>
            <p:ph type="subTitle" idx="1"/>
          </p:nvPr>
        </p:nvSpPr>
        <p:spPr>
          <a:xfrm>
            <a:off x="4879346" y="4927600"/>
            <a:ext cx="7008574" cy="1244600"/>
          </a:xfrm>
          <a:prstGeom prst="rect">
            <a:avLst/>
          </a:prstGeom>
          <a:noFill/>
          <a:ln>
            <a:noFill/>
          </a:ln>
        </p:spPr>
        <p:txBody>
          <a:bodyPr spcFirstLastPara="1" wrap="square" lIns="121875" tIns="60925" rIns="121875" bIns="60925" anchor="t" anchorCtr="0">
            <a:noAutofit/>
          </a:bodyPr>
          <a:lstStyle>
            <a:lvl1pPr lvl="0" algn="l">
              <a:lnSpc>
                <a:spcPct val="95000"/>
              </a:lnSpc>
              <a:spcBef>
                <a:spcPts val="0"/>
              </a:spcBef>
              <a:spcAft>
                <a:spcPts val="0"/>
              </a:spcAft>
              <a:buSzPts val="2800"/>
              <a:buNone/>
              <a:defRPr sz="2800" b="0" cap="none">
                <a:solidFill>
                  <a:srgbClr val="833C0B"/>
                </a:solidFill>
              </a:defRPr>
            </a:lvl1pPr>
            <a:lvl2pPr lvl="1" algn="ctr">
              <a:lnSpc>
                <a:spcPct val="95000"/>
              </a:lnSpc>
              <a:spcBef>
                <a:spcPts val="1063"/>
              </a:spcBef>
              <a:spcAft>
                <a:spcPts val="0"/>
              </a:spcAft>
              <a:buSzPts val="2000"/>
              <a:buNone/>
              <a:defRPr>
                <a:solidFill>
                  <a:srgbClr val="888888"/>
                </a:solidFill>
              </a:defRPr>
            </a:lvl2pPr>
            <a:lvl3pPr lvl="2" algn="ctr">
              <a:lnSpc>
                <a:spcPct val="95000"/>
              </a:lnSpc>
              <a:spcBef>
                <a:spcPts val="1063"/>
              </a:spcBef>
              <a:spcAft>
                <a:spcPts val="0"/>
              </a:spcAft>
              <a:buSzPts val="1800"/>
              <a:buNone/>
              <a:defRPr>
                <a:solidFill>
                  <a:srgbClr val="888888"/>
                </a:solidFill>
              </a:defRPr>
            </a:lvl3pPr>
            <a:lvl4pPr lvl="3" algn="ctr">
              <a:lnSpc>
                <a:spcPct val="95000"/>
              </a:lnSpc>
              <a:spcBef>
                <a:spcPts val="1063"/>
              </a:spcBef>
              <a:spcAft>
                <a:spcPts val="0"/>
              </a:spcAft>
              <a:buSzPts val="1800"/>
              <a:buNone/>
              <a:defRPr>
                <a:solidFill>
                  <a:srgbClr val="888888"/>
                </a:solidFill>
              </a:defRPr>
            </a:lvl4pPr>
            <a:lvl5pPr lvl="4" algn="ctr">
              <a:lnSpc>
                <a:spcPct val="95000"/>
              </a:lnSpc>
              <a:spcBef>
                <a:spcPts val="1063"/>
              </a:spcBef>
              <a:spcAft>
                <a:spcPts val="0"/>
              </a:spcAft>
              <a:buSzPts val="1800"/>
              <a:buNone/>
              <a:defRPr>
                <a:solidFill>
                  <a:srgbClr val="888888"/>
                </a:solidFill>
              </a:defRPr>
            </a:lvl5pPr>
            <a:lvl6pPr lvl="5" algn="ctr">
              <a:lnSpc>
                <a:spcPct val="95000"/>
              </a:lnSpc>
              <a:spcBef>
                <a:spcPts val="1066"/>
              </a:spcBef>
              <a:spcAft>
                <a:spcPts val="0"/>
              </a:spcAft>
              <a:buSzPts val="1620"/>
              <a:buNone/>
              <a:defRPr>
                <a:solidFill>
                  <a:srgbClr val="888888"/>
                </a:solidFill>
              </a:defRPr>
            </a:lvl6pPr>
            <a:lvl7pPr lvl="6" algn="ctr">
              <a:lnSpc>
                <a:spcPct val="95000"/>
              </a:lnSpc>
              <a:spcBef>
                <a:spcPts val="1066"/>
              </a:spcBef>
              <a:spcAft>
                <a:spcPts val="0"/>
              </a:spcAft>
              <a:buSzPts val="1620"/>
              <a:buNone/>
              <a:defRPr>
                <a:solidFill>
                  <a:srgbClr val="888888"/>
                </a:solidFill>
              </a:defRPr>
            </a:lvl7pPr>
            <a:lvl8pPr lvl="7" algn="ctr">
              <a:lnSpc>
                <a:spcPct val="95000"/>
              </a:lnSpc>
              <a:spcBef>
                <a:spcPts val="1066"/>
              </a:spcBef>
              <a:spcAft>
                <a:spcPts val="0"/>
              </a:spcAft>
              <a:buSzPts val="1620"/>
              <a:buNone/>
              <a:defRPr>
                <a:solidFill>
                  <a:srgbClr val="888888"/>
                </a:solidFill>
              </a:defRPr>
            </a:lvl8pPr>
            <a:lvl9pPr lvl="8" algn="ctr">
              <a:lnSpc>
                <a:spcPct val="95000"/>
              </a:lnSpc>
              <a:spcBef>
                <a:spcPts val="1066"/>
              </a:spcBef>
              <a:spcAft>
                <a:spcPts val="0"/>
              </a:spcAft>
              <a:buSzPts val="1620"/>
              <a:buNone/>
              <a:defRPr>
                <a:solidFill>
                  <a:srgbClr val="888888"/>
                </a:solidFill>
              </a:defRPr>
            </a:lvl9pPr>
          </a:lstStyle>
          <a:p>
            <a:endParaRPr/>
          </a:p>
        </p:txBody>
      </p:sp>
      <p:sp>
        <p:nvSpPr>
          <p:cNvPr id="26" name="Google Shape;26;p2"/>
          <p:cNvSpPr txBox="1">
            <a:spLocks noGrp="1"/>
          </p:cNvSpPr>
          <p:nvPr>
            <p:ph type="dt" idx="10"/>
          </p:nvPr>
        </p:nvSpPr>
        <p:spPr>
          <a:xfrm>
            <a:off x="1117600" y="6400800"/>
            <a:ext cx="2741612" cy="320675"/>
          </a:xfrm>
          <a:prstGeom prst="rect">
            <a:avLst/>
          </a:prstGeom>
          <a:noFill/>
          <a:ln>
            <a:noFill/>
          </a:ln>
        </p:spPr>
        <p:txBody>
          <a:bodyPr spcFirstLastPara="1" wrap="square" lIns="121875" tIns="60925" rIns="121875" bIns="60925" anchor="b" anchorCtr="0">
            <a:noAutofit/>
          </a:bodyPr>
          <a:lstStyle>
            <a:lvl1pPr lvl="0" algn="l">
              <a:lnSpc>
                <a:spcPct val="100000"/>
              </a:lnSpc>
              <a:spcBef>
                <a:spcPts val="0"/>
              </a:spcBef>
              <a:spcAft>
                <a:spcPts val="0"/>
              </a:spcAft>
              <a:buSzPts val="1400"/>
              <a:buNone/>
              <a:defRPr sz="1200">
                <a:solidFill>
                  <a:srgbClr val="222A35"/>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
          <p:cNvSpPr txBox="1">
            <a:spLocks noGrp="1"/>
          </p:cNvSpPr>
          <p:nvPr>
            <p:ph type="ftr" idx="11"/>
          </p:nvPr>
        </p:nvSpPr>
        <p:spPr>
          <a:xfrm>
            <a:off x="3908425" y="6400800"/>
            <a:ext cx="6215062" cy="320675"/>
          </a:xfrm>
          <a:prstGeom prst="rect">
            <a:avLst/>
          </a:prstGeom>
          <a:noFill/>
          <a:ln>
            <a:noFill/>
          </a:ln>
        </p:spPr>
        <p:txBody>
          <a:bodyPr spcFirstLastPara="1" wrap="square" lIns="121875" tIns="60925" rIns="121875" bIns="60925" anchor="b" anchorCtr="0">
            <a:noAutofit/>
          </a:bodyPr>
          <a:lstStyle>
            <a:lvl1pPr lvl="0" algn="ctr">
              <a:lnSpc>
                <a:spcPct val="100000"/>
              </a:lnSpc>
              <a:spcBef>
                <a:spcPts val="0"/>
              </a:spcBef>
              <a:spcAft>
                <a:spcPts val="0"/>
              </a:spcAft>
              <a:buSzPts val="1400"/>
              <a:buNone/>
              <a:defRPr sz="1200">
                <a:solidFill>
                  <a:srgbClr val="222A35"/>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
          <p:cNvSpPr txBox="1">
            <a:spLocks noGrp="1"/>
          </p:cNvSpPr>
          <p:nvPr>
            <p:ph type="sldNum" idx="12"/>
          </p:nvPr>
        </p:nvSpPr>
        <p:spPr>
          <a:xfrm>
            <a:off x="10167937" y="6400800"/>
            <a:ext cx="1106487" cy="320675"/>
          </a:xfrm>
          <a:prstGeom prst="rect">
            <a:avLst/>
          </a:prstGeom>
          <a:noFill/>
          <a:ln>
            <a:noFill/>
          </a:ln>
        </p:spPr>
        <p:txBody>
          <a:bodyPr spcFirstLastPara="1" wrap="square" lIns="121875" tIns="60925" rIns="121875" bIns="60925" anchor="b" anchorCtr="0">
            <a:noAutofit/>
          </a:bodyPr>
          <a:lstStyle>
            <a:lvl1pPr marL="0" marR="0" lvl="0" indent="0" algn="r">
              <a:lnSpc>
                <a:spcPct val="100000"/>
              </a:lnSpc>
              <a:spcBef>
                <a:spcPts val="0"/>
              </a:spcBef>
              <a:spcAft>
                <a:spcPts val="0"/>
              </a:spcAft>
              <a:buClr>
                <a:srgbClr val="222A35"/>
              </a:buClr>
              <a:buSzPts val="1200"/>
              <a:buFont typeface="Century Gothic"/>
              <a:buNone/>
              <a:defRPr sz="1200" b="0" i="0" u="none">
                <a:solidFill>
                  <a:srgbClr val="222A35"/>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222A35"/>
              </a:buClr>
              <a:buSzPts val="1200"/>
              <a:buFont typeface="Century Gothic"/>
              <a:buNone/>
              <a:defRPr sz="1200" b="0" i="0" u="none">
                <a:solidFill>
                  <a:srgbClr val="222A35"/>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222A35"/>
              </a:buClr>
              <a:buSzPts val="1200"/>
              <a:buFont typeface="Century Gothic"/>
              <a:buNone/>
              <a:defRPr sz="1200" b="0" i="0" u="none">
                <a:solidFill>
                  <a:srgbClr val="222A35"/>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222A35"/>
              </a:buClr>
              <a:buSzPts val="1200"/>
              <a:buFont typeface="Century Gothic"/>
              <a:buNone/>
              <a:defRPr sz="1200" b="0" i="0" u="none">
                <a:solidFill>
                  <a:srgbClr val="222A35"/>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222A35"/>
              </a:buClr>
              <a:buSzPts val="1200"/>
              <a:buFont typeface="Century Gothic"/>
              <a:buNone/>
              <a:defRPr sz="1200" b="0" i="0" u="none">
                <a:solidFill>
                  <a:srgbClr val="222A35"/>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222A35"/>
              </a:buClr>
              <a:buSzPts val="1200"/>
              <a:buFont typeface="Century Gothic"/>
              <a:buNone/>
              <a:defRPr sz="1200" b="0" i="0" u="none">
                <a:solidFill>
                  <a:srgbClr val="222A35"/>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222A35"/>
              </a:buClr>
              <a:buSzPts val="1200"/>
              <a:buFont typeface="Century Gothic"/>
              <a:buNone/>
              <a:defRPr sz="1200" b="0" i="0" u="none">
                <a:solidFill>
                  <a:srgbClr val="222A35"/>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222A35"/>
              </a:buClr>
              <a:buSzPts val="1200"/>
              <a:buFont typeface="Century Gothic"/>
              <a:buNone/>
              <a:defRPr sz="1200" b="0" i="0" u="none">
                <a:solidFill>
                  <a:srgbClr val="222A35"/>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222A35"/>
              </a:buClr>
              <a:buSzPts val="1200"/>
              <a:buFont typeface="Century Gothic"/>
              <a:buNone/>
              <a:defRPr sz="1200" b="0" i="0" u="none">
                <a:solidFill>
                  <a:srgbClr val="222A35"/>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4"/>
          <p:cNvSpPr txBox="1">
            <a:spLocks noGrp="1"/>
          </p:cNvSpPr>
          <p:nvPr>
            <p:ph type="title"/>
          </p:nvPr>
        </p:nvSpPr>
        <p:spPr>
          <a:xfrm>
            <a:off x="1117600" y="76200"/>
            <a:ext cx="10156800" cy="1397100"/>
          </a:xfrm>
          <a:prstGeom prst="rect">
            <a:avLst/>
          </a:prstGeom>
          <a:noFill/>
          <a:ln>
            <a:noFill/>
          </a:ln>
        </p:spPr>
        <p:txBody>
          <a:bodyPr spcFirstLastPara="1" wrap="square" lIns="121875" tIns="60925" rIns="121875" bIns="60925" anchor="b" anchorCtr="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40" name="Google Shape;40;p4"/>
          <p:cNvSpPr txBox="1">
            <a:spLocks noGrp="1"/>
          </p:cNvSpPr>
          <p:nvPr>
            <p:ph type="body" idx="1"/>
          </p:nvPr>
        </p:nvSpPr>
        <p:spPr>
          <a:xfrm>
            <a:off x="1117600" y="1701800"/>
            <a:ext cx="10156800" cy="4470300"/>
          </a:xfrm>
          <a:prstGeom prst="rect">
            <a:avLst/>
          </a:prstGeom>
          <a:noFill/>
          <a:ln>
            <a:noFill/>
          </a:ln>
        </p:spPr>
        <p:txBody>
          <a:bodyPr spcFirstLastPara="1" wrap="square" lIns="121875" tIns="60925" rIns="121875" bIns="60925" anchor="t" anchorCtr="0">
            <a:noAutofit/>
          </a:bodyPr>
          <a:lstStyle>
            <a:lvl1pPr marL="457200" lvl="0" indent="-342900" algn="l">
              <a:lnSpc>
                <a:spcPct val="95000"/>
              </a:lnSpc>
              <a:spcBef>
                <a:spcPts val="1863"/>
              </a:spcBef>
              <a:spcAft>
                <a:spcPts val="0"/>
              </a:spcAft>
              <a:buSzPts val="1800"/>
              <a:buChar char="•"/>
              <a:defRPr/>
            </a:lvl1pPr>
            <a:lvl2pPr marL="914400" lvl="1" indent="-342900" algn="l">
              <a:lnSpc>
                <a:spcPct val="95000"/>
              </a:lnSpc>
              <a:spcBef>
                <a:spcPts val="1063"/>
              </a:spcBef>
              <a:spcAft>
                <a:spcPts val="0"/>
              </a:spcAft>
              <a:buSzPts val="1800"/>
              <a:buChar char="–"/>
              <a:defRPr/>
            </a:lvl2pPr>
            <a:lvl3pPr marL="1371600" lvl="2" indent="-342900" algn="l">
              <a:lnSpc>
                <a:spcPct val="95000"/>
              </a:lnSpc>
              <a:spcBef>
                <a:spcPts val="1063"/>
              </a:spcBef>
              <a:spcAft>
                <a:spcPts val="0"/>
              </a:spcAft>
              <a:buSzPts val="1800"/>
              <a:buChar char="–"/>
              <a:defRPr/>
            </a:lvl3pPr>
            <a:lvl4pPr marL="1828800" lvl="3" indent="-342900" algn="l">
              <a:lnSpc>
                <a:spcPct val="95000"/>
              </a:lnSpc>
              <a:spcBef>
                <a:spcPts val="1063"/>
              </a:spcBef>
              <a:spcAft>
                <a:spcPts val="0"/>
              </a:spcAft>
              <a:buSzPts val="1800"/>
              <a:buChar char="–"/>
              <a:defRPr/>
            </a:lvl4pPr>
            <a:lvl5pPr marL="2286000" lvl="4" indent="-342900" algn="l">
              <a:lnSpc>
                <a:spcPct val="95000"/>
              </a:lnSpc>
              <a:spcBef>
                <a:spcPts val="1063"/>
              </a:spcBef>
              <a:spcAft>
                <a:spcPts val="0"/>
              </a:spcAft>
              <a:buSzPts val="1800"/>
              <a:buChar char="–"/>
              <a:defRPr/>
            </a:lvl5pPr>
            <a:lvl6pPr marL="2743200" lvl="5" indent="-228600" algn="l">
              <a:lnSpc>
                <a:spcPct val="95000"/>
              </a:lnSpc>
              <a:spcBef>
                <a:spcPts val="1066"/>
              </a:spcBef>
              <a:spcAft>
                <a:spcPts val="0"/>
              </a:spcAft>
              <a:buSzPts val="1620"/>
              <a:buNone/>
              <a:defRPr/>
            </a:lvl6pPr>
            <a:lvl7pPr marL="3200400" lvl="6" indent="-331470" algn="l">
              <a:lnSpc>
                <a:spcPct val="95000"/>
              </a:lnSpc>
              <a:spcBef>
                <a:spcPts val="1066"/>
              </a:spcBef>
              <a:spcAft>
                <a:spcPts val="0"/>
              </a:spcAft>
              <a:buSzPts val="1620"/>
              <a:buChar char="–"/>
              <a:defRPr/>
            </a:lvl7pPr>
            <a:lvl8pPr marL="3657600" lvl="7" indent="-331470" algn="l">
              <a:lnSpc>
                <a:spcPct val="95000"/>
              </a:lnSpc>
              <a:spcBef>
                <a:spcPts val="1066"/>
              </a:spcBef>
              <a:spcAft>
                <a:spcPts val="0"/>
              </a:spcAft>
              <a:buSzPts val="1620"/>
              <a:buChar char="–"/>
              <a:defRPr/>
            </a:lvl8pPr>
            <a:lvl9pPr marL="4114800" lvl="8" indent="-331470" algn="l">
              <a:lnSpc>
                <a:spcPct val="95000"/>
              </a:lnSpc>
              <a:spcBef>
                <a:spcPts val="1066"/>
              </a:spcBef>
              <a:spcAft>
                <a:spcPts val="0"/>
              </a:spcAft>
              <a:buSzPts val="1620"/>
              <a:buChar char="–"/>
              <a:defRPr/>
            </a:lvl9pPr>
          </a:lstStyle>
          <a:p>
            <a:endParaRPr/>
          </a:p>
        </p:txBody>
      </p:sp>
      <p:sp>
        <p:nvSpPr>
          <p:cNvPr id="41" name="Google Shape;41;p4"/>
          <p:cNvSpPr txBox="1">
            <a:spLocks noGrp="1"/>
          </p:cNvSpPr>
          <p:nvPr>
            <p:ph type="dt" idx="10"/>
          </p:nvPr>
        </p:nvSpPr>
        <p:spPr>
          <a:xfrm>
            <a:off x="1117600" y="6400800"/>
            <a:ext cx="2741700" cy="320700"/>
          </a:xfrm>
          <a:prstGeom prst="rect">
            <a:avLst/>
          </a:prstGeom>
          <a:noFill/>
          <a:ln>
            <a:noFill/>
          </a:ln>
        </p:spPr>
        <p:txBody>
          <a:bodyPr spcFirstLastPara="1" wrap="square" lIns="121875" tIns="60925" rIns="121875" bIns="60925" anchor="b" anchorCtr="0">
            <a:noAutofit/>
          </a:bodyPr>
          <a:lstStyle>
            <a:lvl1pPr lvl="0" algn="l">
              <a:lnSpc>
                <a:spcPct val="100000"/>
              </a:lnSpc>
              <a:spcBef>
                <a:spcPts val="0"/>
              </a:spcBef>
              <a:spcAft>
                <a:spcPts val="0"/>
              </a:spcAft>
              <a:buSzPts val="1400"/>
              <a:buNone/>
              <a:defRPr sz="1200">
                <a:solidFill>
                  <a:srgbClr val="222A35"/>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
          <p:cNvSpPr txBox="1">
            <a:spLocks noGrp="1"/>
          </p:cNvSpPr>
          <p:nvPr>
            <p:ph type="ftr" idx="11"/>
          </p:nvPr>
        </p:nvSpPr>
        <p:spPr>
          <a:xfrm>
            <a:off x="3908425" y="6400800"/>
            <a:ext cx="6215100" cy="320700"/>
          </a:xfrm>
          <a:prstGeom prst="rect">
            <a:avLst/>
          </a:prstGeom>
          <a:noFill/>
          <a:ln>
            <a:noFill/>
          </a:ln>
        </p:spPr>
        <p:txBody>
          <a:bodyPr spcFirstLastPara="1" wrap="square" lIns="121875" tIns="60925" rIns="121875" bIns="60925" anchor="b" anchorCtr="0">
            <a:noAutofit/>
          </a:bodyPr>
          <a:lstStyle>
            <a:lvl1pPr lvl="0" algn="ctr">
              <a:lnSpc>
                <a:spcPct val="100000"/>
              </a:lnSpc>
              <a:spcBef>
                <a:spcPts val="0"/>
              </a:spcBef>
              <a:spcAft>
                <a:spcPts val="0"/>
              </a:spcAft>
              <a:buSzPts val="1400"/>
              <a:buNone/>
              <a:defRPr sz="1200">
                <a:solidFill>
                  <a:srgbClr val="222A35"/>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
          <p:cNvSpPr txBox="1">
            <a:spLocks noGrp="1"/>
          </p:cNvSpPr>
          <p:nvPr>
            <p:ph type="sldNum" idx="12"/>
          </p:nvPr>
        </p:nvSpPr>
        <p:spPr>
          <a:xfrm>
            <a:off x="10167937" y="6400800"/>
            <a:ext cx="1106400" cy="320700"/>
          </a:xfrm>
          <a:prstGeom prst="rect">
            <a:avLst/>
          </a:prstGeom>
          <a:noFill/>
          <a:ln>
            <a:noFill/>
          </a:ln>
        </p:spPr>
        <p:txBody>
          <a:bodyPr spcFirstLastPara="1" wrap="square" lIns="121875" tIns="60925" rIns="121875" bIns="60925" anchor="b" anchorCtr="0">
            <a:noAutofit/>
          </a:bodyPr>
          <a:lstStyle>
            <a:lvl1pPr marL="0" marR="0" lvl="0" indent="0" algn="r">
              <a:lnSpc>
                <a:spcPct val="100000"/>
              </a:lnSpc>
              <a:spcBef>
                <a:spcPts val="0"/>
              </a:spcBef>
              <a:spcAft>
                <a:spcPts val="0"/>
              </a:spcAft>
              <a:buClr>
                <a:srgbClr val="222A35"/>
              </a:buClr>
              <a:buSzPts val="1200"/>
              <a:buFont typeface="Century Gothic"/>
              <a:buNone/>
              <a:defRPr sz="1200" b="0" i="0" u="none">
                <a:solidFill>
                  <a:srgbClr val="222A35"/>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222A35"/>
              </a:buClr>
              <a:buSzPts val="1200"/>
              <a:buFont typeface="Century Gothic"/>
              <a:buNone/>
              <a:defRPr sz="1200" b="0" i="0" u="none">
                <a:solidFill>
                  <a:srgbClr val="222A35"/>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222A35"/>
              </a:buClr>
              <a:buSzPts val="1200"/>
              <a:buFont typeface="Century Gothic"/>
              <a:buNone/>
              <a:defRPr sz="1200" b="0" i="0" u="none">
                <a:solidFill>
                  <a:srgbClr val="222A35"/>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222A35"/>
              </a:buClr>
              <a:buSzPts val="1200"/>
              <a:buFont typeface="Century Gothic"/>
              <a:buNone/>
              <a:defRPr sz="1200" b="0" i="0" u="none">
                <a:solidFill>
                  <a:srgbClr val="222A35"/>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222A35"/>
              </a:buClr>
              <a:buSzPts val="1200"/>
              <a:buFont typeface="Century Gothic"/>
              <a:buNone/>
              <a:defRPr sz="1200" b="0" i="0" u="none">
                <a:solidFill>
                  <a:srgbClr val="222A35"/>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222A35"/>
              </a:buClr>
              <a:buSzPts val="1200"/>
              <a:buFont typeface="Century Gothic"/>
              <a:buNone/>
              <a:defRPr sz="1200" b="0" i="0" u="none">
                <a:solidFill>
                  <a:srgbClr val="222A35"/>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222A35"/>
              </a:buClr>
              <a:buSzPts val="1200"/>
              <a:buFont typeface="Century Gothic"/>
              <a:buNone/>
              <a:defRPr sz="1200" b="0" i="0" u="none">
                <a:solidFill>
                  <a:srgbClr val="222A35"/>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222A35"/>
              </a:buClr>
              <a:buSzPts val="1200"/>
              <a:buFont typeface="Century Gothic"/>
              <a:buNone/>
              <a:defRPr sz="1200" b="0" i="0" u="none">
                <a:solidFill>
                  <a:srgbClr val="222A35"/>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222A35"/>
              </a:buClr>
              <a:buSzPts val="1200"/>
              <a:buFont typeface="Century Gothic"/>
              <a:buNone/>
              <a:defRPr sz="1200" b="0" i="0" u="none">
                <a:solidFill>
                  <a:srgbClr val="222A35"/>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1587" y="0"/>
            <a:ext cx="12188825" cy="6858000"/>
            <a:chOff x="1620" y="0"/>
            <a:chExt cx="12188952" cy="6858000"/>
          </a:xfrm>
        </p:grpSpPr>
        <p:sp>
          <p:nvSpPr>
            <p:cNvPr id="11" name="Google Shape;11;p1"/>
            <p:cNvSpPr txBox="1"/>
            <p:nvPr/>
          </p:nvSpPr>
          <p:spPr>
            <a:xfrm>
              <a:off x="1620" y="0"/>
              <a:ext cx="12188952" cy="6858000"/>
            </a:xfrm>
            <a:prstGeom prst="rect">
              <a:avLst/>
            </a:prstGeom>
            <a:gradFill>
              <a:gsLst>
                <a:gs pos="0">
                  <a:srgbClr val="1F4E79"/>
                </a:gs>
                <a:gs pos="58000">
                  <a:srgbClr val="BDD7EE"/>
                </a:gs>
                <a:gs pos="100000">
                  <a:srgbClr val="1F4E79"/>
                </a:gs>
              </a:gsLst>
              <a:lin ang="2700000" scaled="0"/>
            </a:gradFill>
            <a:ln>
              <a:noFill/>
            </a:ln>
          </p:spPr>
          <p:txBody>
            <a:bodyPr spcFirstLastPara="1" wrap="square" lIns="121875" tIns="60925" rIns="121875" bIns="60925"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2" name="Google Shape;12;p1"/>
            <p:cNvSpPr txBox="1"/>
            <p:nvPr/>
          </p:nvSpPr>
          <p:spPr>
            <a:xfrm>
              <a:off x="304835" y="0"/>
              <a:ext cx="11579346" cy="6858000"/>
            </a:xfrm>
            <a:prstGeom prst="rect">
              <a:avLst/>
            </a:prstGeom>
            <a:solidFill>
              <a:srgbClr val="DEEBF7">
                <a:alpha val="49803"/>
              </a:srgbClr>
            </a:solidFill>
            <a:ln>
              <a:noFill/>
            </a:ln>
          </p:spPr>
          <p:txBody>
            <a:bodyPr spcFirstLastPara="1" wrap="square" lIns="121875" tIns="60925" rIns="121875" bIns="60925"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grpSp>
      <p:grpSp>
        <p:nvGrpSpPr>
          <p:cNvPr id="13" name="Google Shape;13;p1"/>
          <p:cNvGrpSpPr/>
          <p:nvPr/>
        </p:nvGrpSpPr>
        <p:grpSpPr>
          <a:xfrm>
            <a:off x="0" y="0"/>
            <a:ext cx="12190412" cy="6858000"/>
            <a:chOff x="0" y="0"/>
            <a:chExt cx="12190571" cy="6858000"/>
          </a:xfrm>
        </p:grpSpPr>
        <p:sp>
          <p:nvSpPr>
            <p:cNvPr id="14" name="Google Shape;14;p1"/>
            <p:cNvSpPr txBox="1"/>
            <p:nvPr/>
          </p:nvSpPr>
          <p:spPr>
            <a:xfrm>
              <a:off x="1588" y="0"/>
              <a:ext cx="12188983" cy="6858000"/>
            </a:xfrm>
            <a:prstGeom prst="rect">
              <a:avLst/>
            </a:prstGeom>
            <a:gradFill>
              <a:gsLst>
                <a:gs pos="0">
                  <a:srgbClr val="1F4E79"/>
                </a:gs>
                <a:gs pos="58000">
                  <a:srgbClr val="BDD7EE"/>
                </a:gs>
                <a:gs pos="100000">
                  <a:srgbClr val="1F4E79"/>
                </a:gs>
              </a:gsLst>
              <a:lin ang="2700000" scaled="0"/>
            </a:gradFill>
            <a:ln>
              <a:noFill/>
            </a:ln>
          </p:spPr>
          <p:txBody>
            <a:bodyPr spcFirstLastPara="1" wrap="square" lIns="121875" tIns="60925" rIns="121875" bIns="60925"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grpSp>
          <p:nvGrpSpPr>
            <p:cNvPr id="15" name="Google Shape;15;p1"/>
            <p:cNvGrpSpPr/>
            <p:nvPr/>
          </p:nvGrpSpPr>
          <p:grpSpPr>
            <a:xfrm>
              <a:off x="0" y="0"/>
              <a:ext cx="4743512" cy="6858000"/>
              <a:chOff x="0" y="0"/>
              <a:chExt cx="4743512" cy="6858000"/>
            </a:xfrm>
          </p:grpSpPr>
          <p:pic>
            <p:nvPicPr>
              <p:cNvPr id="16" name="Google Shape;16;p1" descr="Stacked books"/>
              <p:cNvPicPr preferRelativeResize="0"/>
              <p:nvPr/>
            </p:nvPicPr>
            <p:blipFill rotWithShape="1">
              <a:blip r:embed="rId4">
                <a:alphaModFix/>
              </a:blip>
              <a:srcRect/>
              <a:stretch/>
            </p:blipFill>
            <p:spPr>
              <a:xfrm>
                <a:off x="0" y="0"/>
                <a:ext cx="4591594" cy="6858000"/>
              </a:xfrm>
              <a:prstGeom prst="rect">
                <a:avLst/>
              </a:prstGeom>
              <a:noFill/>
              <a:ln>
                <a:noFill/>
              </a:ln>
            </p:spPr>
          </p:pic>
          <p:sp>
            <p:nvSpPr>
              <p:cNvPr id="17" name="Google Shape;17;p1"/>
              <p:cNvSpPr txBox="1"/>
              <p:nvPr/>
            </p:nvSpPr>
            <p:spPr>
              <a:xfrm>
                <a:off x="4606985" y="0"/>
                <a:ext cx="136527"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grpSp>
      </p:grpSp>
      <p:sp>
        <p:nvSpPr>
          <p:cNvPr id="18" name="Google Shape;18;p1"/>
          <p:cNvSpPr txBox="1">
            <a:spLocks noGrp="1"/>
          </p:cNvSpPr>
          <p:nvPr>
            <p:ph type="title"/>
          </p:nvPr>
        </p:nvSpPr>
        <p:spPr>
          <a:xfrm>
            <a:off x="1117600" y="76200"/>
            <a:ext cx="10156825" cy="1397000"/>
          </a:xfrm>
          <a:prstGeom prst="rect">
            <a:avLst/>
          </a:prstGeom>
          <a:noFill/>
          <a:ln>
            <a:noFill/>
          </a:ln>
        </p:spPr>
        <p:txBody>
          <a:bodyPr spcFirstLastPara="1" wrap="square" lIns="121875" tIns="60925" rIns="121875" bIns="60925" anchor="b" anchorCtr="0">
            <a:noAutofit/>
          </a:bodyPr>
          <a:lstStyle>
            <a:lvl1pPr marR="0" lvl="0" algn="l" rtl="0">
              <a:lnSpc>
                <a:spcPct val="85000"/>
              </a:lnSpc>
              <a:spcBef>
                <a:spcPts val="0"/>
              </a:spcBef>
              <a:spcAft>
                <a:spcPts val="0"/>
              </a:spcAft>
              <a:buSzPts val="1400"/>
              <a:buNone/>
              <a:defRPr sz="4400" b="0" i="0" u="none" strike="noStrike" cap="none">
                <a:solidFill>
                  <a:srgbClr val="843C0C"/>
                </a:solidFill>
                <a:latin typeface="Century Gothic"/>
                <a:ea typeface="Century Gothic"/>
                <a:cs typeface="Century Gothic"/>
                <a:sym typeface="Century Gothic"/>
              </a:defRPr>
            </a:lvl1pPr>
            <a:lvl2pPr marR="0" lvl="1" algn="l" rtl="0">
              <a:lnSpc>
                <a:spcPct val="85000"/>
              </a:lnSpc>
              <a:spcBef>
                <a:spcPts val="0"/>
              </a:spcBef>
              <a:spcAft>
                <a:spcPts val="0"/>
              </a:spcAft>
              <a:buSzPts val="1400"/>
              <a:buNone/>
              <a:defRPr sz="4400" b="0" i="0" u="none" strike="noStrike" cap="none">
                <a:solidFill>
                  <a:srgbClr val="843C0C"/>
                </a:solidFill>
                <a:latin typeface="Century Gothic"/>
                <a:ea typeface="Century Gothic"/>
                <a:cs typeface="Century Gothic"/>
                <a:sym typeface="Century Gothic"/>
              </a:defRPr>
            </a:lvl2pPr>
            <a:lvl3pPr marR="0" lvl="2" algn="l" rtl="0">
              <a:lnSpc>
                <a:spcPct val="85000"/>
              </a:lnSpc>
              <a:spcBef>
                <a:spcPts val="0"/>
              </a:spcBef>
              <a:spcAft>
                <a:spcPts val="0"/>
              </a:spcAft>
              <a:buSzPts val="1400"/>
              <a:buNone/>
              <a:defRPr sz="4400" b="0" i="0" u="none" strike="noStrike" cap="none">
                <a:solidFill>
                  <a:srgbClr val="843C0C"/>
                </a:solidFill>
                <a:latin typeface="Century Gothic"/>
                <a:ea typeface="Century Gothic"/>
                <a:cs typeface="Century Gothic"/>
                <a:sym typeface="Century Gothic"/>
              </a:defRPr>
            </a:lvl3pPr>
            <a:lvl4pPr marR="0" lvl="3" algn="l" rtl="0">
              <a:lnSpc>
                <a:spcPct val="85000"/>
              </a:lnSpc>
              <a:spcBef>
                <a:spcPts val="0"/>
              </a:spcBef>
              <a:spcAft>
                <a:spcPts val="0"/>
              </a:spcAft>
              <a:buSzPts val="1400"/>
              <a:buNone/>
              <a:defRPr sz="4400" b="0" i="0" u="none" strike="noStrike" cap="none">
                <a:solidFill>
                  <a:srgbClr val="843C0C"/>
                </a:solidFill>
                <a:latin typeface="Century Gothic"/>
                <a:ea typeface="Century Gothic"/>
                <a:cs typeface="Century Gothic"/>
                <a:sym typeface="Century Gothic"/>
              </a:defRPr>
            </a:lvl4pPr>
            <a:lvl5pPr marR="0" lvl="4" algn="l" rtl="0">
              <a:lnSpc>
                <a:spcPct val="85000"/>
              </a:lnSpc>
              <a:spcBef>
                <a:spcPts val="0"/>
              </a:spcBef>
              <a:spcAft>
                <a:spcPts val="0"/>
              </a:spcAft>
              <a:buSzPts val="1400"/>
              <a:buNone/>
              <a:defRPr sz="4400" b="0" i="0" u="none" strike="noStrike" cap="none">
                <a:solidFill>
                  <a:srgbClr val="843C0C"/>
                </a:solidFill>
                <a:latin typeface="Century Gothic"/>
                <a:ea typeface="Century Gothic"/>
                <a:cs typeface="Century Gothic"/>
                <a:sym typeface="Century Gothic"/>
              </a:defRPr>
            </a:lvl5pPr>
            <a:lvl6pPr marR="0" lvl="5" algn="l" rtl="0">
              <a:lnSpc>
                <a:spcPct val="85000"/>
              </a:lnSpc>
              <a:spcBef>
                <a:spcPts val="0"/>
              </a:spcBef>
              <a:spcAft>
                <a:spcPts val="0"/>
              </a:spcAft>
              <a:buSzPts val="1400"/>
              <a:buNone/>
              <a:defRPr sz="4400" b="0" i="0" u="none" strike="noStrike" cap="none">
                <a:solidFill>
                  <a:srgbClr val="843C0C"/>
                </a:solidFill>
                <a:latin typeface="Century Gothic"/>
                <a:ea typeface="Century Gothic"/>
                <a:cs typeface="Century Gothic"/>
                <a:sym typeface="Century Gothic"/>
              </a:defRPr>
            </a:lvl6pPr>
            <a:lvl7pPr marR="0" lvl="6" algn="l" rtl="0">
              <a:lnSpc>
                <a:spcPct val="85000"/>
              </a:lnSpc>
              <a:spcBef>
                <a:spcPts val="0"/>
              </a:spcBef>
              <a:spcAft>
                <a:spcPts val="0"/>
              </a:spcAft>
              <a:buSzPts val="1400"/>
              <a:buNone/>
              <a:defRPr sz="4400" b="0" i="0" u="none" strike="noStrike" cap="none">
                <a:solidFill>
                  <a:srgbClr val="843C0C"/>
                </a:solidFill>
                <a:latin typeface="Century Gothic"/>
                <a:ea typeface="Century Gothic"/>
                <a:cs typeface="Century Gothic"/>
                <a:sym typeface="Century Gothic"/>
              </a:defRPr>
            </a:lvl7pPr>
            <a:lvl8pPr marR="0" lvl="7" algn="l" rtl="0">
              <a:lnSpc>
                <a:spcPct val="85000"/>
              </a:lnSpc>
              <a:spcBef>
                <a:spcPts val="0"/>
              </a:spcBef>
              <a:spcAft>
                <a:spcPts val="0"/>
              </a:spcAft>
              <a:buSzPts val="1400"/>
              <a:buNone/>
              <a:defRPr sz="4400" b="0" i="0" u="none" strike="noStrike" cap="none">
                <a:solidFill>
                  <a:srgbClr val="843C0C"/>
                </a:solidFill>
                <a:latin typeface="Century Gothic"/>
                <a:ea typeface="Century Gothic"/>
                <a:cs typeface="Century Gothic"/>
                <a:sym typeface="Century Gothic"/>
              </a:defRPr>
            </a:lvl8pPr>
            <a:lvl9pPr marR="0" lvl="8" algn="l" rtl="0">
              <a:lnSpc>
                <a:spcPct val="85000"/>
              </a:lnSpc>
              <a:spcBef>
                <a:spcPts val="0"/>
              </a:spcBef>
              <a:spcAft>
                <a:spcPts val="0"/>
              </a:spcAft>
              <a:buSzPts val="1400"/>
              <a:buNone/>
              <a:defRPr sz="4400" b="0" i="0" u="none" strike="noStrike" cap="none">
                <a:solidFill>
                  <a:srgbClr val="843C0C"/>
                </a:solidFill>
                <a:latin typeface="Century Gothic"/>
                <a:ea typeface="Century Gothic"/>
                <a:cs typeface="Century Gothic"/>
                <a:sym typeface="Century Gothic"/>
              </a:defRPr>
            </a:lvl9pPr>
          </a:lstStyle>
          <a:p>
            <a:endParaRPr/>
          </a:p>
        </p:txBody>
      </p:sp>
      <p:sp>
        <p:nvSpPr>
          <p:cNvPr id="19" name="Google Shape;19;p1"/>
          <p:cNvSpPr txBox="1">
            <a:spLocks noGrp="1"/>
          </p:cNvSpPr>
          <p:nvPr>
            <p:ph type="body" idx="1"/>
          </p:nvPr>
        </p:nvSpPr>
        <p:spPr>
          <a:xfrm>
            <a:off x="1117600" y="1701800"/>
            <a:ext cx="10156825" cy="4470400"/>
          </a:xfrm>
          <a:prstGeom prst="rect">
            <a:avLst/>
          </a:prstGeom>
          <a:noFill/>
          <a:ln>
            <a:noFill/>
          </a:ln>
        </p:spPr>
        <p:txBody>
          <a:bodyPr spcFirstLastPara="1" wrap="square" lIns="121875" tIns="60925" rIns="121875" bIns="60925" anchor="t" anchorCtr="0">
            <a:noAutofit/>
          </a:bodyPr>
          <a:lstStyle>
            <a:lvl1pPr marL="457200" marR="0" lvl="0" indent="-381000" algn="l" rtl="0">
              <a:lnSpc>
                <a:spcPct val="95000"/>
              </a:lnSpc>
              <a:spcBef>
                <a:spcPts val="1863"/>
              </a:spcBef>
              <a:spcAft>
                <a:spcPts val="0"/>
              </a:spcAft>
              <a:buClr>
                <a:srgbClr val="385723"/>
              </a:buClr>
              <a:buSzPts val="2400"/>
              <a:buFont typeface="Arial"/>
              <a:buChar char="•"/>
              <a:defRPr sz="24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5000"/>
              </a:lnSpc>
              <a:spcBef>
                <a:spcPts val="1063"/>
              </a:spcBef>
              <a:spcAft>
                <a:spcPts val="0"/>
              </a:spcAft>
              <a:buClr>
                <a:srgbClr val="385723"/>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95000"/>
              </a:lnSpc>
              <a:spcBef>
                <a:spcPts val="1063"/>
              </a:spcBef>
              <a:spcAft>
                <a:spcPts val="0"/>
              </a:spcAft>
              <a:buClr>
                <a:srgbClr val="385723"/>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5000"/>
              </a:lnSpc>
              <a:spcBef>
                <a:spcPts val="1063"/>
              </a:spcBef>
              <a:spcAft>
                <a:spcPts val="0"/>
              </a:spcAft>
              <a:buClr>
                <a:srgbClr val="385723"/>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5000"/>
              </a:lnSpc>
              <a:spcBef>
                <a:spcPts val="1063"/>
              </a:spcBef>
              <a:spcAft>
                <a:spcPts val="0"/>
              </a:spcAft>
              <a:buClr>
                <a:srgbClr val="385723"/>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95000"/>
              </a:lnSpc>
              <a:spcBef>
                <a:spcPts val="1066"/>
              </a:spcBef>
              <a:spcAft>
                <a:spcPts val="0"/>
              </a:spcAft>
              <a:buClr>
                <a:srgbClr val="385623"/>
              </a:buClr>
              <a:buSzPts val="1620"/>
              <a:buFont typeface="Century Gothic"/>
              <a:buNone/>
              <a:defRPr sz="1800" b="0" i="0" u="none" strike="noStrike" cap="none">
                <a:solidFill>
                  <a:srgbClr val="222A35"/>
                </a:solidFill>
                <a:latin typeface="Century Gothic"/>
                <a:ea typeface="Century Gothic"/>
                <a:cs typeface="Century Gothic"/>
                <a:sym typeface="Century Gothic"/>
              </a:defRPr>
            </a:lvl6pPr>
            <a:lvl7pPr marL="3200400" marR="0" lvl="6" indent="-331470" algn="l" rtl="0">
              <a:lnSpc>
                <a:spcPct val="95000"/>
              </a:lnSpc>
              <a:spcBef>
                <a:spcPts val="1066"/>
              </a:spcBef>
              <a:spcAft>
                <a:spcPts val="0"/>
              </a:spcAft>
              <a:buClr>
                <a:srgbClr val="385623"/>
              </a:buClr>
              <a:buSzPts val="1620"/>
              <a:buFont typeface="Century Gothic"/>
              <a:buChar char="–"/>
              <a:defRPr sz="1800" b="0" i="0" u="none" strike="noStrike" cap="none">
                <a:solidFill>
                  <a:srgbClr val="222A35"/>
                </a:solidFill>
                <a:latin typeface="Century Gothic"/>
                <a:ea typeface="Century Gothic"/>
                <a:cs typeface="Century Gothic"/>
                <a:sym typeface="Century Gothic"/>
              </a:defRPr>
            </a:lvl7pPr>
            <a:lvl8pPr marL="3657600" marR="0" lvl="7" indent="-331470" algn="l" rtl="0">
              <a:lnSpc>
                <a:spcPct val="95000"/>
              </a:lnSpc>
              <a:spcBef>
                <a:spcPts val="1066"/>
              </a:spcBef>
              <a:spcAft>
                <a:spcPts val="0"/>
              </a:spcAft>
              <a:buClr>
                <a:srgbClr val="385623"/>
              </a:buClr>
              <a:buSzPts val="1620"/>
              <a:buFont typeface="Century Gothic"/>
              <a:buChar char="–"/>
              <a:defRPr sz="1800" b="0" i="0" u="none" strike="noStrike" cap="none">
                <a:solidFill>
                  <a:srgbClr val="222A35"/>
                </a:solidFill>
                <a:latin typeface="Century Gothic"/>
                <a:ea typeface="Century Gothic"/>
                <a:cs typeface="Century Gothic"/>
                <a:sym typeface="Century Gothic"/>
              </a:defRPr>
            </a:lvl8pPr>
            <a:lvl9pPr marL="4114800" marR="0" lvl="8" indent="-331470" algn="l" rtl="0">
              <a:lnSpc>
                <a:spcPct val="95000"/>
              </a:lnSpc>
              <a:spcBef>
                <a:spcPts val="1066"/>
              </a:spcBef>
              <a:spcAft>
                <a:spcPts val="0"/>
              </a:spcAft>
              <a:buClr>
                <a:srgbClr val="385623"/>
              </a:buClr>
              <a:buSzPts val="1620"/>
              <a:buFont typeface="Century Gothic"/>
              <a:buChar char="–"/>
              <a:defRPr sz="1800" b="0" i="0" u="none" strike="noStrike" cap="none">
                <a:solidFill>
                  <a:srgbClr val="222A35"/>
                </a:solidFill>
                <a:latin typeface="Century Gothic"/>
                <a:ea typeface="Century Gothic"/>
                <a:cs typeface="Century Gothic"/>
                <a:sym typeface="Century Gothic"/>
              </a:defRPr>
            </a:lvl9pPr>
          </a:lstStyle>
          <a:p>
            <a:endParaRPr/>
          </a:p>
        </p:txBody>
      </p:sp>
      <p:sp>
        <p:nvSpPr>
          <p:cNvPr id="20" name="Google Shape;20;p1"/>
          <p:cNvSpPr txBox="1">
            <a:spLocks noGrp="1"/>
          </p:cNvSpPr>
          <p:nvPr>
            <p:ph type="dt" idx="10"/>
          </p:nvPr>
        </p:nvSpPr>
        <p:spPr>
          <a:xfrm>
            <a:off x="1117600" y="6400800"/>
            <a:ext cx="2741612" cy="320675"/>
          </a:xfrm>
          <a:prstGeom prst="rect">
            <a:avLst/>
          </a:prstGeom>
          <a:noFill/>
          <a:ln>
            <a:noFill/>
          </a:ln>
        </p:spPr>
        <p:txBody>
          <a:bodyPr spcFirstLastPara="1" wrap="square" lIns="121875" tIns="60925" rIns="121875" bIns="60925" anchor="b" anchorCtr="0">
            <a:noAutofit/>
          </a:bodyPr>
          <a:lstStyle>
            <a:lvl1pPr marR="0" lvl="0" algn="l" rtl="0">
              <a:lnSpc>
                <a:spcPct val="100000"/>
              </a:lnSpc>
              <a:spcBef>
                <a:spcPts val="0"/>
              </a:spcBef>
              <a:spcAft>
                <a:spcPts val="0"/>
              </a:spcAft>
              <a:buSzPts val="1400"/>
              <a:buNone/>
              <a:defRPr sz="1200" b="0" i="0" u="none">
                <a:solidFill>
                  <a:srgbClr val="222A35"/>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1" name="Google Shape;21;p1"/>
          <p:cNvSpPr txBox="1">
            <a:spLocks noGrp="1"/>
          </p:cNvSpPr>
          <p:nvPr>
            <p:ph type="ftr" idx="11"/>
          </p:nvPr>
        </p:nvSpPr>
        <p:spPr>
          <a:xfrm>
            <a:off x="3908425" y="6400800"/>
            <a:ext cx="6215062" cy="320675"/>
          </a:xfrm>
          <a:prstGeom prst="rect">
            <a:avLst/>
          </a:prstGeom>
          <a:noFill/>
          <a:ln>
            <a:noFill/>
          </a:ln>
        </p:spPr>
        <p:txBody>
          <a:bodyPr spcFirstLastPara="1" wrap="square" lIns="121875" tIns="60925" rIns="121875" bIns="60925" anchor="b" anchorCtr="0">
            <a:noAutofit/>
          </a:bodyPr>
          <a:lstStyle>
            <a:lvl1pPr marR="0" lvl="0" algn="ctr" rtl="0">
              <a:lnSpc>
                <a:spcPct val="100000"/>
              </a:lnSpc>
              <a:spcBef>
                <a:spcPts val="0"/>
              </a:spcBef>
              <a:spcAft>
                <a:spcPts val="0"/>
              </a:spcAft>
              <a:buSzPts val="1400"/>
              <a:buNone/>
              <a:defRPr sz="1200" b="0" i="0" u="none">
                <a:solidFill>
                  <a:srgbClr val="222A35"/>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2" name="Google Shape;22;p1"/>
          <p:cNvSpPr txBox="1">
            <a:spLocks noGrp="1"/>
          </p:cNvSpPr>
          <p:nvPr>
            <p:ph type="sldNum" idx="12"/>
          </p:nvPr>
        </p:nvSpPr>
        <p:spPr>
          <a:xfrm>
            <a:off x="10167937" y="6400800"/>
            <a:ext cx="1106487" cy="320675"/>
          </a:xfrm>
          <a:prstGeom prst="rect">
            <a:avLst/>
          </a:prstGeom>
          <a:noFill/>
          <a:ln>
            <a:noFill/>
          </a:ln>
        </p:spPr>
        <p:txBody>
          <a:bodyPr spcFirstLastPara="1" wrap="square" lIns="121875" tIns="60925" rIns="121875" bIns="60925" anchor="b" anchorCtr="0">
            <a:noAutofit/>
          </a:bodyPr>
          <a:lstStyle>
            <a:lvl1pPr marL="0" marR="0" lvl="0" indent="0" algn="r" rtl="0">
              <a:lnSpc>
                <a:spcPct val="100000"/>
              </a:lnSpc>
              <a:spcBef>
                <a:spcPts val="0"/>
              </a:spcBef>
              <a:spcAft>
                <a:spcPts val="0"/>
              </a:spcAft>
              <a:buClr>
                <a:srgbClr val="222A35"/>
              </a:buClr>
              <a:buSzPts val="1200"/>
              <a:buFont typeface="Century Gothic"/>
              <a:buNone/>
              <a:defRPr sz="1200" b="0" i="0" u="none">
                <a:solidFill>
                  <a:srgbClr val="222A35"/>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222A35"/>
              </a:buClr>
              <a:buSzPts val="1200"/>
              <a:buFont typeface="Century Gothic"/>
              <a:buNone/>
              <a:defRPr sz="1200" b="0" i="0" u="none">
                <a:solidFill>
                  <a:srgbClr val="222A35"/>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222A35"/>
              </a:buClr>
              <a:buSzPts val="1200"/>
              <a:buFont typeface="Century Gothic"/>
              <a:buNone/>
              <a:defRPr sz="1200" b="0" i="0" u="none">
                <a:solidFill>
                  <a:srgbClr val="222A35"/>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222A35"/>
              </a:buClr>
              <a:buSzPts val="1200"/>
              <a:buFont typeface="Century Gothic"/>
              <a:buNone/>
              <a:defRPr sz="1200" b="0" i="0" u="none">
                <a:solidFill>
                  <a:srgbClr val="222A35"/>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222A35"/>
              </a:buClr>
              <a:buSzPts val="1200"/>
              <a:buFont typeface="Century Gothic"/>
              <a:buNone/>
              <a:defRPr sz="1200" b="0" i="0" u="none">
                <a:solidFill>
                  <a:srgbClr val="222A35"/>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222A35"/>
              </a:buClr>
              <a:buSzPts val="1200"/>
              <a:buFont typeface="Century Gothic"/>
              <a:buNone/>
              <a:defRPr sz="1200" b="0" i="0" u="none">
                <a:solidFill>
                  <a:srgbClr val="222A35"/>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222A35"/>
              </a:buClr>
              <a:buSzPts val="1200"/>
              <a:buFont typeface="Century Gothic"/>
              <a:buNone/>
              <a:defRPr sz="1200" b="0" i="0" u="none">
                <a:solidFill>
                  <a:srgbClr val="222A35"/>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222A35"/>
              </a:buClr>
              <a:buSzPts val="1200"/>
              <a:buFont typeface="Century Gothic"/>
              <a:buNone/>
              <a:defRPr sz="1200" b="0" i="0" u="none">
                <a:solidFill>
                  <a:srgbClr val="222A35"/>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222A35"/>
              </a:buClr>
              <a:buSzPts val="1200"/>
              <a:buFont typeface="Century Gothic"/>
              <a:buNone/>
              <a:defRPr sz="1200" b="0" i="0" u="none">
                <a:solidFill>
                  <a:srgbClr val="222A35"/>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
        <p:cNvGrpSpPr/>
        <p:nvPr/>
      </p:nvGrpSpPr>
      <p:grpSpPr>
        <a:xfrm>
          <a:off x="0" y="0"/>
          <a:ext cx="0" cy="0"/>
          <a:chOff x="0" y="0"/>
          <a:chExt cx="0" cy="0"/>
        </a:xfrm>
      </p:grpSpPr>
      <p:grpSp>
        <p:nvGrpSpPr>
          <p:cNvPr id="30" name="Google Shape;30;p3"/>
          <p:cNvGrpSpPr/>
          <p:nvPr/>
        </p:nvGrpSpPr>
        <p:grpSpPr>
          <a:xfrm>
            <a:off x="1587" y="0"/>
            <a:ext cx="12189000" cy="6858000"/>
            <a:chOff x="1620" y="0"/>
            <a:chExt cx="12189000" cy="6858000"/>
          </a:xfrm>
        </p:grpSpPr>
        <p:sp>
          <p:nvSpPr>
            <p:cNvPr id="31" name="Google Shape;31;p3"/>
            <p:cNvSpPr txBox="1"/>
            <p:nvPr/>
          </p:nvSpPr>
          <p:spPr>
            <a:xfrm>
              <a:off x="1620" y="0"/>
              <a:ext cx="12189000" cy="6858000"/>
            </a:xfrm>
            <a:prstGeom prst="rect">
              <a:avLst/>
            </a:prstGeom>
            <a:gradFill>
              <a:gsLst>
                <a:gs pos="0">
                  <a:srgbClr val="1F4E79"/>
                </a:gs>
                <a:gs pos="58000">
                  <a:srgbClr val="BDD7EE"/>
                </a:gs>
                <a:gs pos="100000">
                  <a:srgbClr val="1F4E79"/>
                </a:gs>
              </a:gsLst>
              <a:lin ang="2700000" scaled="0"/>
            </a:gradFill>
            <a:ln>
              <a:noFill/>
            </a:ln>
          </p:spPr>
          <p:txBody>
            <a:bodyPr spcFirstLastPara="1" wrap="square" lIns="121875" tIns="60925" rIns="121875" bIns="60925"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32" name="Google Shape;32;p3"/>
            <p:cNvSpPr txBox="1"/>
            <p:nvPr/>
          </p:nvSpPr>
          <p:spPr>
            <a:xfrm>
              <a:off x="304835" y="0"/>
              <a:ext cx="11579400" cy="6858000"/>
            </a:xfrm>
            <a:prstGeom prst="rect">
              <a:avLst/>
            </a:prstGeom>
            <a:solidFill>
              <a:srgbClr val="DEEBF7">
                <a:alpha val="49803"/>
              </a:srgbClr>
            </a:solidFill>
            <a:ln>
              <a:noFill/>
            </a:ln>
          </p:spPr>
          <p:txBody>
            <a:bodyPr spcFirstLastPara="1" wrap="square" lIns="121875" tIns="60925" rIns="121875" bIns="60925"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grpSp>
      <p:sp>
        <p:nvSpPr>
          <p:cNvPr id="33" name="Google Shape;33;p3"/>
          <p:cNvSpPr txBox="1">
            <a:spLocks noGrp="1"/>
          </p:cNvSpPr>
          <p:nvPr>
            <p:ph type="title"/>
          </p:nvPr>
        </p:nvSpPr>
        <p:spPr>
          <a:xfrm>
            <a:off x="1117600" y="76200"/>
            <a:ext cx="10156800" cy="1397100"/>
          </a:xfrm>
          <a:prstGeom prst="rect">
            <a:avLst/>
          </a:prstGeom>
          <a:noFill/>
          <a:ln>
            <a:noFill/>
          </a:ln>
        </p:spPr>
        <p:txBody>
          <a:bodyPr spcFirstLastPara="1" wrap="square" lIns="121875" tIns="60925" rIns="121875" bIns="60925" anchor="b" anchorCtr="0">
            <a:noAutofit/>
          </a:bodyPr>
          <a:lstStyle>
            <a:lvl1pPr marR="0" lvl="0" algn="l" rtl="0">
              <a:lnSpc>
                <a:spcPct val="85000"/>
              </a:lnSpc>
              <a:spcBef>
                <a:spcPts val="0"/>
              </a:spcBef>
              <a:spcAft>
                <a:spcPts val="0"/>
              </a:spcAft>
              <a:buSzPts val="1400"/>
              <a:buNone/>
              <a:defRPr sz="4400" b="0" i="0" u="none" strike="noStrike" cap="none">
                <a:solidFill>
                  <a:srgbClr val="843C0C"/>
                </a:solidFill>
                <a:latin typeface="Century Gothic"/>
                <a:ea typeface="Century Gothic"/>
                <a:cs typeface="Century Gothic"/>
                <a:sym typeface="Century Gothic"/>
              </a:defRPr>
            </a:lvl1pPr>
            <a:lvl2pPr marR="0" lvl="1" algn="l" rtl="0">
              <a:lnSpc>
                <a:spcPct val="85000"/>
              </a:lnSpc>
              <a:spcBef>
                <a:spcPts val="0"/>
              </a:spcBef>
              <a:spcAft>
                <a:spcPts val="0"/>
              </a:spcAft>
              <a:buSzPts val="1400"/>
              <a:buNone/>
              <a:defRPr sz="4400" b="0" i="0" u="none" strike="noStrike" cap="none">
                <a:solidFill>
                  <a:srgbClr val="843C0C"/>
                </a:solidFill>
                <a:latin typeface="Century Gothic"/>
                <a:ea typeface="Century Gothic"/>
                <a:cs typeface="Century Gothic"/>
                <a:sym typeface="Century Gothic"/>
              </a:defRPr>
            </a:lvl2pPr>
            <a:lvl3pPr marR="0" lvl="2" algn="l" rtl="0">
              <a:lnSpc>
                <a:spcPct val="85000"/>
              </a:lnSpc>
              <a:spcBef>
                <a:spcPts val="0"/>
              </a:spcBef>
              <a:spcAft>
                <a:spcPts val="0"/>
              </a:spcAft>
              <a:buSzPts val="1400"/>
              <a:buNone/>
              <a:defRPr sz="4400" b="0" i="0" u="none" strike="noStrike" cap="none">
                <a:solidFill>
                  <a:srgbClr val="843C0C"/>
                </a:solidFill>
                <a:latin typeface="Century Gothic"/>
                <a:ea typeface="Century Gothic"/>
                <a:cs typeface="Century Gothic"/>
                <a:sym typeface="Century Gothic"/>
              </a:defRPr>
            </a:lvl3pPr>
            <a:lvl4pPr marR="0" lvl="3" algn="l" rtl="0">
              <a:lnSpc>
                <a:spcPct val="85000"/>
              </a:lnSpc>
              <a:spcBef>
                <a:spcPts val="0"/>
              </a:spcBef>
              <a:spcAft>
                <a:spcPts val="0"/>
              </a:spcAft>
              <a:buSzPts val="1400"/>
              <a:buNone/>
              <a:defRPr sz="4400" b="0" i="0" u="none" strike="noStrike" cap="none">
                <a:solidFill>
                  <a:srgbClr val="843C0C"/>
                </a:solidFill>
                <a:latin typeface="Century Gothic"/>
                <a:ea typeface="Century Gothic"/>
                <a:cs typeface="Century Gothic"/>
                <a:sym typeface="Century Gothic"/>
              </a:defRPr>
            </a:lvl4pPr>
            <a:lvl5pPr marR="0" lvl="4" algn="l" rtl="0">
              <a:lnSpc>
                <a:spcPct val="85000"/>
              </a:lnSpc>
              <a:spcBef>
                <a:spcPts val="0"/>
              </a:spcBef>
              <a:spcAft>
                <a:spcPts val="0"/>
              </a:spcAft>
              <a:buSzPts val="1400"/>
              <a:buNone/>
              <a:defRPr sz="4400" b="0" i="0" u="none" strike="noStrike" cap="none">
                <a:solidFill>
                  <a:srgbClr val="843C0C"/>
                </a:solidFill>
                <a:latin typeface="Century Gothic"/>
                <a:ea typeface="Century Gothic"/>
                <a:cs typeface="Century Gothic"/>
                <a:sym typeface="Century Gothic"/>
              </a:defRPr>
            </a:lvl5pPr>
            <a:lvl6pPr marR="0" lvl="5" algn="l" rtl="0">
              <a:lnSpc>
                <a:spcPct val="85000"/>
              </a:lnSpc>
              <a:spcBef>
                <a:spcPts val="0"/>
              </a:spcBef>
              <a:spcAft>
                <a:spcPts val="0"/>
              </a:spcAft>
              <a:buSzPts val="1400"/>
              <a:buNone/>
              <a:defRPr sz="4400" b="0" i="0" u="none" strike="noStrike" cap="none">
                <a:solidFill>
                  <a:srgbClr val="843C0C"/>
                </a:solidFill>
                <a:latin typeface="Century Gothic"/>
                <a:ea typeface="Century Gothic"/>
                <a:cs typeface="Century Gothic"/>
                <a:sym typeface="Century Gothic"/>
              </a:defRPr>
            </a:lvl6pPr>
            <a:lvl7pPr marR="0" lvl="6" algn="l" rtl="0">
              <a:lnSpc>
                <a:spcPct val="85000"/>
              </a:lnSpc>
              <a:spcBef>
                <a:spcPts val="0"/>
              </a:spcBef>
              <a:spcAft>
                <a:spcPts val="0"/>
              </a:spcAft>
              <a:buSzPts val="1400"/>
              <a:buNone/>
              <a:defRPr sz="4400" b="0" i="0" u="none" strike="noStrike" cap="none">
                <a:solidFill>
                  <a:srgbClr val="843C0C"/>
                </a:solidFill>
                <a:latin typeface="Century Gothic"/>
                <a:ea typeface="Century Gothic"/>
                <a:cs typeface="Century Gothic"/>
                <a:sym typeface="Century Gothic"/>
              </a:defRPr>
            </a:lvl7pPr>
            <a:lvl8pPr marR="0" lvl="7" algn="l" rtl="0">
              <a:lnSpc>
                <a:spcPct val="85000"/>
              </a:lnSpc>
              <a:spcBef>
                <a:spcPts val="0"/>
              </a:spcBef>
              <a:spcAft>
                <a:spcPts val="0"/>
              </a:spcAft>
              <a:buSzPts val="1400"/>
              <a:buNone/>
              <a:defRPr sz="4400" b="0" i="0" u="none" strike="noStrike" cap="none">
                <a:solidFill>
                  <a:srgbClr val="843C0C"/>
                </a:solidFill>
                <a:latin typeface="Century Gothic"/>
                <a:ea typeface="Century Gothic"/>
                <a:cs typeface="Century Gothic"/>
                <a:sym typeface="Century Gothic"/>
              </a:defRPr>
            </a:lvl8pPr>
            <a:lvl9pPr marR="0" lvl="8" algn="l" rtl="0">
              <a:lnSpc>
                <a:spcPct val="85000"/>
              </a:lnSpc>
              <a:spcBef>
                <a:spcPts val="0"/>
              </a:spcBef>
              <a:spcAft>
                <a:spcPts val="0"/>
              </a:spcAft>
              <a:buSzPts val="1400"/>
              <a:buNone/>
              <a:defRPr sz="4400" b="0" i="0" u="none" strike="noStrike" cap="none">
                <a:solidFill>
                  <a:srgbClr val="843C0C"/>
                </a:solidFill>
                <a:latin typeface="Century Gothic"/>
                <a:ea typeface="Century Gothic"/>
                <a:cs typeface="Century Gothic"/>
                <a:sym typeface="Century Gothic"/>
              </a:defRPr>
            </a:lvl9pPr>
          </a:lstStyle>
          <a:p>
            <a:endParaRPr/>
          </a:p>
        </p:txBody>
      </p:sp>
      <p:sp>
        <p:nvSpPr>
          <p:cNvPr id="34" name="Google Shape;34;p3"/>
          <p:cNvSpPr txBox="1">
            <a:spLocks noGrp="1"/>
          </p:cNvSpPr>
          <p:nvPr>
            <p:ph type="body" idx="1"/>
          </p:nvPr>
        </p:nvSpPr>
        <p:spPr>
          <a:xfrm>
            <a:off x="1117600" y="1701800"/>
            <a:ext cx="10156800" cy="4470300"/>
          </a:xfrm>
          <a:prstGeom prst="rect">
            <a:avLst/>
          </a:prstGeom>
          <a:noFill/>
          <a:ln>
            <a:noFill/>
          </a:ln>
        </p:spPr>
        <p:txBody>
          <a:bodyPr spcFirstLastPara="1" wrap="square" lIns="121875" tIns="60925" rIns="121875" bIns="60925" anchor="t" anchorCtr="0">
            <a:noAutofit/>
          </a:bodyPr>
          <a:lstStyle>
            <a:lvl1pPr marL="457200" marR="0" lvl="0" indent="-381000" algn="l" rtl="0">
              <a:lnSpc>
                <a:spcPct val="95000"/>
              </a:lnSpc>
              <a:spcBef>
                <a:spcPts val="1863"/>
              </a:spcBef>
              <a:spcAft>
                <a:spcPts val="0"/>
              </a:spcAft>
              <a:buClr>
                <a:srgbClr val="385723"/>
              </a:buClr>
              <a:buSzPts val="2400"/>
              <a:buFont typeface="Arial"/>
              <a:buChar char="•"/>
              <a:defRPr sz="24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5000"/>
              </a:lnSpc>
              <a:spcBef>
                <a:spcPts val="1063"/>
              </a:spcBef>
              <a:spcAft>
                <a:spcPts val="0"/>
              </a:spcAft>
              <a:buClr>
                <a:srgbClr val="385723"/>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95000"/>
              </a:lnSpc>
              <a:spcBef>
                <a:spcPts val="1063"/>
              </a:spcBef>
              <a:spcAft>
                <a:spcPts val="0"/>
              </a:spcAft>
              <a:buClr>
                <a:srgbClr val="385723"/>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5000"/>
              </a:lnSpc>
              <a:spcBef>
                <a:spcPts val="1063"/>
              </a:spcBef>
              <a:spcAft>
                <a:spcPts val="0"/>
              </a:spcAft>
              <a:buClr>
                <a:srgbClr val="385723"/>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5000"/>
              </a:lnSpc>
              <a:spcBef>
                <a:spcPts val="1063"/>
              </a:spcBef>
              <a:spcAft>
                <a:spcPts val="0"/>
              </a:spcAft>
              <a:buClr>
                <a:srgbClr val="385723"/>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95000"/>
              </a:lnSpc>
              <a:spcBef>
                <a:spcPts val="1066"/>
              </a:spcBef>
              <a:spcAft>
                <a:spcPts val="0"/>
              </a:spcAft>
              <a:buClr>
                <a:srgbClr val="385623"/>
              </a:buClr>
              <a:buSzPts val="1620"/>
              <a:buFont typeface="Century Gothic"/>
              <a:buNone/>
              <a:defRPr sz="1800" b="0" i="0" u="none" strike="noStrike" cap="none">
                <a:solidFill>
                  <a:srgbClr val="222A35"/>
                </a:solidFill>
                <a:latin typeface="Century Gothic"/>
                <a:ea typeface="Century Gothic"/>
                <a:cs typeface="Century Gothic"/>
                <a:sym typeface="Century Gothic"/>
              </a:defRPr>
            </a:lvl6pPr>
            <a:lvl7pPr marL="3200400" marR="0" lvl="6" indent="-331470" algn="l" rtl="0">
              <a:lnSpc>
                <a:spcPct val="95000"/>
              </a:lnSpc>
              <a:spcBef>
                <a:spcPts val="1066"/>
              </a:spcBef>
              <a:spcAft>
                <a:spcPts val="0"/>
              </a:spcAft>
              <a:buClr>
                <a:srgbClr val="385623"/>
              </a:buClr>
              <a:buSzPts val="1620"/>
              <a:buFont typeface="Century Gothic"/>
              <a:buChar char="–"/>
              <a:defRPr sz="1800" b="0" i="0" u="none" strike="noStrike" cap="none">
                <a:solidFill>
                  <a:srgbClr val="222A35"/>
                </a:solidFill>
                <a:latin typeface="Century Gothic"/>
                <a:ea typeface="Century Gothic"/>
                <a:cs typeface="Century Gothic"/>
                <a:sym typeface="Century Gothic"/>
              </a:defRPr>
            </a:lvl7pPr>
            <a:lvl8pPr marL="3657600" marR="0" lvl="7" indent="-331470" algn="l" rtl="0">
              <a:lnSpc>
                <a:spcPct val="95000"/>
              </a:lnSpc>
              <a:spcBef>
                <a:spcPts val="1066"/>
              </a:spcBef>
              <a:spcAft>
                <a:spcPts val="0"/>
              </a:spcAft>
              <a:buClr>
                <a:srgbClr val="385623"/>
              </a:buClr>
              <a:buSzPts val="1620"/>
              <a:buFont typeface="Century Gothic"/>
              <a:buChar char="–"/>
              <a:defRPr sz="1800" b="0" i="0" u="none" strike="noStrike" cap="none">
                <a:solidFill>
                  <a:srgbClr val="222A35"/>
                </a:solidFill>
                <a:latin typeface="Century Gothic"/>
                <a:ea typeface="Century Gothic"/>
                <a:cs typeface="Century Gothic"/>
                <a:sym typeface="Century Gothic"/>
              </a:defRPr>
            </a:lvl8pPr>
            <a:lvl9pPr marL="4114800" marR="0" lvl="8" indent="-331470" algn="l" rtl="0">
              <a:lnSpc>
                <a:spcPct val="95000"/>
              </a:lnSpc>
              <a:spcBef>
                <a:spcPts val="1066"/>
              </a:spcBef>
              <a:spcAft>
                <a:spcPts val="0"/>
              </a:spcAft>
              <a:buClr>
                <a:srgbClr val="385623"/>
              </a:buClr>
              <a:buSzPts val="1620"/>
              <a:buFont typeface="Century Gothic"/>
              <a:buChar char="–"/>
              <a:defRPr sz="1800" b="0" i="0" u="none" strike="noStrike" cap="none">
                <a:solidFill>
                  <a:srgbClr val="222A35"/>
                </a:solidFill>
                <a:latin typeface="Century Gothic"/>
                <a:ea typeface="Century Gothic"/>
                <a:cs typeface="Century Gothic"/>
                <a:sym typeface="Century Gothic"/>
              </a:defRPr>
            </a:lvl9pPr>
          </a:lstStyle>
          <a:p>
            <a:endParaRPr/>
          </a:p>
        </p:txBody>
      </p:sp>
      <p:sp>
        <p:nvSpPr>
          <p:cNvPr id="35" name="Google Shape;35;p3"/>
          <p:cNvSpPr txBox="1">
            <a:spLocks noGrp="1"/>
          </p:cNvSpPr>
          <p:nvPr>
            <p:ph type="dt" idx="10"/>
          </p:nvPr>
        </p:nvSpPr>
        <p:spPr>
          <a:xfrm>
            <a:off x="1117600" y="6400800"/>
            <a:ext cx="2741700" cy="320700"/>
          </a:xfrm>
          <a:prstGeom prst="rect">
            <a:avLst/>
          </a:prstGeom>
          <a:noFill/>
          <a:ln>
            <a:noFill/>
          </a:ln>
        </p:spPr>
        <p:txBody>
          <a:bodyPr spcFirstLastPara="1" wrap="square" lIns="121875" tIns="60925" rIns="121875" bIns="60925" anchor="b" anchorCtr="0">
            <a:noAutofit/>
          </a:bodyPr>
          <a:lstStyle>
            <a:lvl1pPr marR="0" lvl="0" algn="l" rtl="0">
              <a:lnSpc>
                <a:spcPct val="100000"/>
              </a:lnSpc>
              <a:spcBef>
                <a:spcPts val="0"/>
              </a:spcBef>
              <a:spcAft>
                <a:spcPts val="0"/>
              </a:spcAft>
              <a:buSzPts val="1400"/>
              <a:buNone/>
              <a:defRPr sz="1200" b="0" i="0" u="none">
                <a:solidFill>
                  <a:srgbClr val="222A35"/>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36" name="Google Shape;36;p3"/>
          <p:cNvSpPr txBox="1">
            <a:spLocks noGrp="1"/>
          </p:cNvSpPr>
          <p:nvPr>
            <p:ph type="ftr" idx="11"/>
          </p:nvPr>
        </p:nvSpPr>
        <p:spPr>
          <a:xfrm>
            <a:off x="3908425" y="6400800"/>
            <a:ext cx="6215100" cy="320700"/>
          </a:xfrm>
          <a:prstGeom prst="rect">
            <a:avLst/>
          </a:prstGeom>
          <a:noFill/>
          <a:ln>
            <a:noFill/>
          </a:ln>
        </p:spPr>
        <p:txBody>
          <a:bodyPr spcFirstLastPara="1" wrap="square" lIns="121875" tIns="60925" rIns="121875" bIns="60925" anchor="b" anchorCtr="0">
            <a:noAutofit/>
          </a:bodyPr>
          <a:lstStyle>
            <a:lvl1pPr marR="0" lvl="0" algn="ctr" rtl="0">
              <a:lnSpc>
                <a:spcPct val="100000"/>
              </a:lnSpc>
              <a:spcBef>
                <a:spcPts val="0"/>
              </a:spcBef>
              <a:spcAft>
                <a:spcPts val="0"/>
              </a:spcAft>
              <a:buSzPts val="1400"/>
              <a:buNone/>
              <a:defRPr sz="1200" b="0" i="0" u="none">
                <a:solidFill>
                  <a:srgbClr val="222A35"/>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37" name="Google Shape;37;p3"/>
          <p:cNvSpPr txBox="1">
            <a:spLocks noGrp="1"/>
          </p:cNvSpPr>
          <p:nvPr>
            <p:ph type="sldNum" idx="12"/>
          </p:nvPr>
        </p:nvSpPr>
        <p:spPr>
          <a:xfrm>
            <a:off x="10167937" y="6400800"/>
            <a:ext cx="1106400" cy="320700"/>
          </a:xfrm>
          <a:prstGeom prst="rect">
            <a:avLst/>
          </a:prstGeom>
          <a:noFill/>
          <a:ln>
            <a:noFill/>
          </a:ln>
        </p:spPr>
        <p:txBody>
          <a:bodyPr spcFirstLastPara="1" wrap="square" lIns="121875" tIns="60925" rIns="121875" bIns="60925" anchor="b" anchorCtr="0">
            <a:noAutofit/>
          </a:bodyPr>
          <a:lstStyle>
            <a:lvl1pPr marL="0" marR="0" lvl="0" indent="0" algn="r" rtl="0">
              <a:lnSpc>
                <a:spcPct val="100000"/>
              </a:lnSpc>
              <a:spcBef>
                <a:spcPts val="0"/>
              </a:spcBef>
              <a:spcAft>
                <a:spcPts val="0"/>
              </a:spcAft>
              <a:buClr>
                <a:srgbClr val="222A35"/>
              </a:buClr>
              <a:buSzPts val="1200"/>
              <a:buFont typeface="Century Gothic"/>
              <a:buNone/>
              <a:defRPr sz="1200" b="0" i="0" u="none">
                <a:solidFill>
                  <a:srgbClr val="222A35"/>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222A35"/>
              </a:buClr>
              <a:buSzPts val="1200"/>
              <a:buFont typeface="Century Gothic"/>
              <a:buNone/>
              <a:defRPr sz="1200" b="0" i="0" u="none">
                <a:solidFill>
                  <a:srgbClr val="222A35"/>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222A35"/>
              </a:buClr>
              <a:buSzPts val="1200"/>
              <a:buFont typeface="Century Gothic"/>
              <a:buNone/>
              <a:defRPr sz="1200" b="0" i="0" u="none">
                <a:solidFill>
                  <a:srgbClr val="222A35"/>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222A35"/>
              </a:buClr>
              <a:buSzPts val="1200"/>
              <a:buFont typeface="Century Gothic"/>
              <a:buNone/>
              <a:defRPr sz="1200" b="0" i="0" u="none">
                <a:solidFill>
                  <a:srgbClr val="222A35"/>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222A35"/>
              </a:buClr>
              <a:buSzPts val="1200"/>
              <a:buFont typeface="Century Gothic"/>
              <a:buNone/>
              <a:defRPr sz="1200" b="0" i="0" u="none">
                <a:solidFill>
                  <a:srgbClr val="222A35"/>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222A35"/>
              </a:buClr>
              <a:buSzPts val="1200"/>
              <a:buFont typeface="Century Gothic"/>
              <a:buNone/>
              <a:defRPr sz="1200" b="0" i="0" u="none">
                <a:solidFill>
                  <a:srgbClr val="222A35"/>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222A35"/>
              </a:buClr>
              <a:buSzPts val="1200"/>
              <a:buFont typeface="Century Gothic"/>
              <a:buNone/>
              <a:defRPr sz="1200" b="0" i="0" u="none">
                <a:solidFill>
                  <a:srgbClr val="222A35"/>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222A35"/>
              </a:buClr>
              <a:buSzPts val="1200"/>
              <a:buFont typeface="Century Gothic"/>
              <a:buNone/>
              <a:defRPr sz="1200" b="0" i="0" u="none">
                <a:solidFill>
                  <a:srgbClr val="222A35"/>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222A35"/>
              </a:buClr>
              <a:buSzPts val="1200"/>
              <a:buFont typeface="Century Gothic"/>
              <a:buNone/>
              <a:defRPr sz="1200" b="0" i="0" u="none">
                <a:solidFill>
                  <a:srgbClr val="222A35"/>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uburn.k12.ma.u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5"/>
          <p:cNvSpPr txBox="1">
            <a:spLocks noGrp="1"/>
          </p:cNvSpPr>
          <p:nvPr>
            <p:ph type="subTitle" idx="1"/>
          </p:nvPr>
        </p:nvSpPr>
        <p:spPr>
          <a:xfrm>
            <a:off x="4957912" y="4651475"/>
            <a:ext cx="7007100" cy="1752600"/>
          </a:xfrm>
          <a:prstGeom prst="rect">
            <a:avLst/>
          </a:prstGeom>
          <a:noFill/>
          <a:ln>
            <a:noFill/>
          </a:ln>
        </p:spPr>
        <p:txBody>
          <a:bodyPr spcFirstLastPara="1" wrap="square" lIns="121875" tIns="60925" rIns="121875" bIns="60925" anchor="t" anchorCtr="0">
            <a:noAutofit/>
          </a:bodyPr>
          <a:lstStyle/>
          <a:p>
            <a:pPr marL="0" lvl="0" indent="0" algn="r" rtl="0">
              <a:lnSpc>
                <a:spcPct val="95000"/>
              </a:lnSpc>
              <a:spcBef>
                <a:spcPts val="0"/>
              </a:spcBef>
              <a:spcAft>
                <a:spcPts val="0"/>
              </a:spcAft>
              <a:buSzPts val="2800"/>
              <a:buNone/>
            </a:pPr>
            <a:endParaRPr sz="2800" b="0" i="0" u="none">
              <a:solidFill>
                <a:srgbClr val="843C0C"/>
              </a:solidFill>
              <a:latin typeface="Century Gothic"/>
              <a:ea typeface="Century Gothic"/>
              <a:cs typeface="Century Gothic"/>
              <a:sym typeface="Century Gothic"/>
            </a:endParaRPr>
          </a:p>
          <a:p>
            <a:pPr marL="0" lvl="0" indent="0" algn="ctr" rtl="0">
              <a:lnSpc>
                <a:spcPct val="95000"/>
              </a:lnSpc>
              <a:spcBef>
                <a:spcPts val="0"/>
              </a:spcBef>
              <a:spcAft>
                <a:spcPts val="0"/>
              </a:spcAft>
              <a:buSzPts val="2800"/>
              <a:buNone/>
            </a:pPr>
            <a:endParaRPr b="1">
              <a:solidFill>
                <a:srgbClr val="FFFFFF"/>
              </a:solidFill>
            </a:endParaRPr>
          </a:p>
        </p:txBody>
      </p:sp>
      <p:sp>
        <p:nvSpPr>
          <p:cNvPr id="50" name="Google Shape;50;p5"/>
          <p:cNvSpPr txBox="1"/>
          <p:nvPr/>
        </p:nvSpPr>
        <p:spPr>
          <a:xfrm>
            <a:off x="4598225" y="0"/>
            <a:ext cx="7590600" cy="6858000"/>
          </a:xfrm>
          <a:prstGeom prst="rect">
            <a:avLst/>
          </a:prstGeom>
          <a:solidFill>
            <a:srgbClr val="000000"/>
          </a:solid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2800" b="1" dirty="0">
              <a:solidFill>
                <a:srgbClr val="FFFFFF"/>
              </a:solidFill>
              <a:latin typeface="Century Gothic"/>
              <a:ea typeface="Century Gothic"/>
              <a:cs typeface="Century Gothic"/>
              <a:sym typeface="Century Gothic"/>
            </a:endParaRPr>
          </a:p>
          <a:p>
            <a:pPr marL="0" lvl="0" indent="0" algn="ctr" rtl="0">
              <a:spcBef>
                <a:spcPts val="0"/>
              </a:spcBef>
              <a:spcAft>
                <a:spcPts val="0"/>
              </a:spcAft>
              <a:buNone/>
            </a:pPr>
            <a:endParaRPr sz="2800" b="1" dirty="0">
              <a:solidFill>
                <a:srgbClr val="FFFFFF"/>
              </a:solidFill>
              <a:latin typeface="Century Gothic"/>
              <a:ea typeface="Century Gothic"/>
              <a:cs typeface="Century Gothic"/>
              <a:sym typeface="Century Gothic"/>
            </a:endParaRPr>
          </a:p>
          <a:p>
            <a:pPr marL="0" lvl="0" indent="0" algn="ctr" rtl="0">
              <a:spcBef>
                <a:spcPts val="0"/>
              </a:spcBef>
              <a:spcAft>
                <a:spcPts val="0"/>
              </a:spcAft>
              <a:buNone/>
            </a:pPr>
            <a:endParaRPr sz="2800" b="1" dirty="0">
              <a:solidFill>
                <a:srgbClr val="FFFFFF"/>
              </a:solidFill>
              <a:latin typeface="Century Gothic"/>
              <a:ea typeface="Century Gothic"/>
              <a:cs typeface="Century Gothic"/>
              <a:sym typeface="Century Gothic"/>
            </a:endParaRPr>
          </a:p>
          <a:p>
            <a:pPr marL="0" lvl="0" indent="0" algn="ctr" rtl="0">
              <a:spcBef>
                <a:spcPts val="0"/>
              </a:spcBef>
              <a:spcAft>
                <a:spcPts val="0"/>
              </a:spcAft>
              <a:buNone/>
            </a:pPr>
            <a:endParaRPr sz="2800" b="1" dirty="0">
              <a:solidFill>
                <a:srgbClr val="FFFFFF"/>
              </a:solidFill>
              <a:latin typeface="Century Gothic"/>
              <a:ea typeface="Century Gothic"/>
              <a:cs typeface="Century Gothic"/>
              <a:sym typeface="Century Gothic"/>
            </a:endParaRPr>
          </a:p>
          <a:p>
            <a:pPr marL="0" lvl="0" indent="0" algn="ctr" rtl="0">
              <a:spcBef>
                <a:spcPts val="0"/>
              </a:spcBef>
              <a:spcAft>
                <a:spcPts val="0"/>
              </a:spcAft>
              <a:buNone/>
            </a:pPr>
            <a:endParaRPr sz="2800" b="1" dirty="0">
              <a:solidFill>
                <a:srgbClr val="FFFFFF"/>
              </a:solidFill>
              <a:latin typeface="Century Gothic"/>
              <a:ea typeface="Century Gothic"/>
              <a:cs typeface="Century Gothic"/>
              <a:sym typeface="Century Gothic"/>
            </a:endParaRPr>
          </a:p>
          <a:p>
            <a:pPr marL="0" lvl="0" indent="0" algn="l" rtl="0">
              <a:spcBef>
                <a:spcPts val="0"/>
              </a:spcBef>
              <a:spcAft>
                <a:spcPts val="0"/>
              </a:spcAft>
              <a:buNone/>
            </a:pPr>
            <a:endParaRPr sz="2800" b="1" dirty="0">
              <a:solidFill>
                <a:srgbClr val="FFFFFF"/>
              </a:solidFill>
              <a:latin typeface="Century Gothic"/>
              <a:ea typeface="Century Gothic"/>
              <a:cs typeface="Century Gothic"/>
              <a:sym typeface="Century Gothic"/>
            </a:endParaRPr>
          </a:p>
          <a:p>
            <a:pPr marL="0" lvl="0" indent="0" algn="l" rtl="0">
              <a:spcBef>
                <a:spcPts val="0"/>
              </a:spcBef>
              <a:spcAft>
                <a:spcPts val="0"/>
              </a:spcAft>
              <a:buNone/>
            </a:pPr>
            <a:endParaRPr sz="2800" b="1" dirty="0">
              <a:solidFill>
                <a:srgbClr val="FFFFFF"/>
              </a:solidFill>
              <a:latin typeface="Century Gothic"/>
              <a:ea typeface="Century Gothic"/>
              <a:cs typeface="Century Gothic"/>
              <a:sym typeface="Century Gothic"/>
            </a:endParaRPr>
          </a:p>
          <a:p>
            <a:pPr marL="0" lvl="0" indent="0" algn="ctr" rtl="0">
              <a:spcBef>
                <a:spcPts val="0"/>
              </a:spcBef>
              <a:spcAft>
                <a:spcPts val="0"/>
              </a:spcAft>
              <a:buNone/>
            </a:pPr>
            <a:endParaRPr sz="2800" b="1" dirty="0">
              <a:solidFill>
                <a:srgbClr val="FFFFFF"/>
              </a:solidFill>
              <a:latin typeface="Century Gothic"/>
              <a:ea typeface="Century Gothic"/>
              <a:cs typeface="Century Gothic"/>
              <a:sym typeface="Century Gothic"/>
            </a:endParaRPr>
          </a:p>
          <a:p>
            <a:pPr marL="0" lvl="0" indent="0" algn="ctr" rtl="0">
              <a:spcBef>
                <a:spcPts val="0"/>
              </a:spcBef>
              <a:spcAft>
                <a:spcPts val="0"/>
              </a:spcAft>
              <a:buNone/>
            </a:pPr>
            <a:r>
              <a:rPr lang="en-US" sz="2800" b="1" dirty="0">
                <a:solidFill>
                  <a:srgbClr val="FFFFFF"/>
                </a:solidFill>
                <a:latin typeface="Century Gothic"/>
                <a:ea typeface="Century Gothic"/>
                <a:cs typeface="Century Gothic"/>
                <a:sym typeface="Century Gothic"/>
              </a:rPr>
              <a:t>Fiscal Year 2023 Budget Overview</a:t>
            </a:r>
            <a:endParaRPr sz="2800" b="1" dirty="0">
              <a:solidFill>
                <a:srgbClr val="FFFFFF"/>
              </a:solidFill>
              <a:latin typeface="Century Gothic"/>
              <a:ea typeface="Century Gothic"/>
              <a:cs typeface="Century Gothic"/>
              <a:sym typeface="Century Gothic"/>
            </a:endParaRPr>
          </a:p>
          <a:p>
            <a:pPr marL="0" lvl="0" indent="0" algn="ctr" rtl="0">
              <a:spcBef>
                <a:spcPts val="0"/>
              </a:spcBef>
              <a:spcAft>
                <a:spcPts val="0"/>
              </a:spcAft>
              <a:buNone/>
            </a:pPr>
            <a:endParaRPr sz="2400" b="1" dirty="0">
              <a:solidFill>
                <a:srgbClr val="FFFFFF"/>
              </a:solidFill>
              <a:latin typeface="Century Gothic"/>
              <a:ea typeface="Century Gothic"/>
              <a:cs typeface="Century Gothic"/>
              <a:sym typeface="Century Gothic"/>
            </a:endParaRPr>
          </a:p>
          <a:p>
            <a:pPr marL="0" lvl="0" indent="0" algn="ctr" rtl="0">
              <a:spcBef>
                <a:spcPts val="0"/>
              </a:spcBef>
              <a:spcAft>
                <a:spcPts val="0"/>
              </a:spcAft>
              <a:buNone/>
            </a:pPr>
            <a:r>
              <a:rPr lang="en-US" sz="2400" b="1" dirty="0">
                <a:solidFill>
                  <a:srgbClr val="FFFFFF"/>
                </a:solidFill>
                <a:latin typeface="Century Gothic"/>
                <a:ea typeface="Century Gothic"/>
                <a:cs typeface="Century Gothic"/>
                <a:sym typeface="Century Gothic"/>
              </a:rPr>
              <a:t>“Continuing the Response and Recovery”</a:t>
            </a:r>
          </a:p>
          <a:p>
            <a:pPr marL="0" lvl="0" indent="0" algn="ctr" rtl="0">
              <a:spcBef>
                <a:spcPts val="0"/>
              </a:spcBef>
              <a:spcAft>
                <a:spcPts val="0"/>
              </a:spcAft>
              <a:buNone/>
            </a:pPr>
            <a:r>
              <a:rPr lang="en-US" sz="2400" b="1" dirty="0">
                <a:solidFill>
                  <a:srgbClr val="FFFFFF"/>
                </a:solidFill>
                <a:latin typeface="Century Gothic"/>
                <a:ea typeface="Century Gothic"/>
                <a:cs typeface="Century Gothic"/>
                <a:sym typeface="Century Gothic"/>
              </a:rPr>
              <a:t>APS Public Hearing</a:t>
            </a:r>
            <a:endParaRPr sz="2400" b="1" dirty="0">
              <a:solidFill>
                <a:srgbClr val="FFFFFF"/>
              </a:solidFill>
              <a:latin typeface="Century Gothic"/>
              <a:ea typeface="Century Gothic"/>
              <a:cs typeface="Century Gothic"/>
              <a:sym typeface="Century Gothic"/>
            </a:endParaRPr>
          </a:p>
          <a:p>
            <a:pPr marL="0" lvl="0" indent="0" algn="ctr" rtl="0">
              <a:spcBef>
                <a:spcPts val="0"/>
              </a:spcBef>
              <a:spcAft>
                <a:spcPts val="0"/>
              </a:spcAft>
              <a:buNone/>
            </a:pPr>
            <a:endParaRPr sz="2400" b="1" dirty="0">
              <a:solidFill>
                <a:srgbClr val="FFFFFF"/>
              </a:solidFill>
              <a:latin typeface="Century Gothic"/>
              <a:ea typeface="Century Gothic"/>
              <a:cs typeface="Century Gothic"/>
              <a:sym typeface="Century Gothic"/>
            </a:endParaRPr>
          </a:p>
          <a:p>
            <a:pPr marL="0" lvl="0" indent="0" algn="ctr" rtl="0">
              <a:spcBef>
                <a:spcPts val="0"/>
              </a:spcBef>
              <a:spcAft>
                <a:spcPts val="0"/>
              </a:spcAft>
              <a:buNone/>
            </a:pPr>
            <a:r>
              <a:rPr lang="en-US" sz="2400" b="1" dirty="0">
                <a:solidFill>
                  <a:srgbClr val="FFFFFF"/>
                </a:solidFill>
                <a:latin typeface="Century Gothic"/>
                <a:ea typeface="Century Gothic"/>
                <a:cs typeface="Century Gothic"/>
                <a:sym typeface="Century Gothic"/>
              </a:rPr>
              <a:t>April 2022</a:t>
            </a:r>
            <a:endParaRPr sz="2400" b="1" dirty="0">
              <a:solidFill>
                <a:srgbClr val="FFFFFF"/>
              </a:solidFill>
              <a:latin typeface="Century Gothic"/>
              <a:ea typeface="Century Gothic"/>
              <a:cs typeface="Century Gothic"/>
              <a:sym typeface="Century Gothic"/>
            </a:endParaRPr>
          </a:p>
          <a:p>
            <a:pPr marL="0" lvl="0" indent="0" algn="ctr" rtl="0">
              <a:spcBef>
                <a:spcPts val="0"/>
              </a:spcBef>
              <a:spcAft>
                <a:spcPts val="0"/>
              </a:spcAft>
              <a:buNone/>
            </a:pPr>
            <a:endParaRPr sz="2300" dirty="0">
              <a:solidFill>
                <a:srgbClr val="FFFFFF"/>
              </a:solidFill>
              <a:latin typeface="Century Gothic"/>
              <a:ea typeface="Century Gothic"/>
              <a:cs typeface="Century Gothic"/>
              <a:sym typeface="Century Gothic"/>
            </a:endParaRPr>
          </a:p>
          <a:p>
            <a:pPr marL="0" lvl="0" indent="0" algn="ctr" rtl="0">
              <a:spcBef>
                <a:spcPts val="0"/>
              </a:spcBef>
              <a:spcAft>
                <a:spcPts val="0"/>
              </a:spcAft>
              <a:buNone/>
            </a:pPr>
            <a:endParaRPr sz="2300" dirty="0">
              <a:solidFill>
                <a:srgbClr val="FFFFFF"/>
              </a:solidFill>
              <a:latin typeface="Century Gothic"/>
              <a:ea typeface="Century Gothic"/>
              <a:cs typeface="Century Gothic"/>
              <a:sym typeface="Century Gothic"/>
            </a:endParaRPr>
          </a:p>
        </p:txBody>
      </p:sp>
      <p:pic>
        <p:nvPicPr>
          <p:cNvPr id="51" name="Google Shape;51;p5"/>
          <p:cNvPicPr preferRelativeResize="0"/>
          <p:nvPr/>
        </p:nvPicPr>
        <p:blipFill>
          <a:blip r:embed="rId3">
            <a:alphaModFix/>
          </a:blip>
          <a:stretch>
            <a:fillRect/>
          </a:stretch>
        </p:blipFill>
        <p:spPr>
          <a:xfrm>
            <a:off x="5668124" y="870887"/>
            <a:ext cx="5586675" cy="1574425"/>
          </a:xfrm>
          <a:prstGeom prst="rect">
            <a:avLst/>
          </a:prstGeom>
          <a:noFill/>
          <a:ln w="9525" cap="flat" cmpd="sng">
            <a:solidFill>
              <a:srgbClr val="0000FF"/>
            </a:solidFill>
            <a:prstDash val="solid"/>
            <a:round/>
            <a:headEnd type="none" w="sm" len="sm"/>
            <a:tailEnd type="none" w="sm" len="sm"/>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395000" y="76200"/>
            <a:ext cx="11436600" cy="789000"/>
          </a:xfrm>
          <a:prstGeom prst="rect">
            <a:avLst/>
          </a:prstGeom>
          <a:solidFill>
            <a:srgbClr val="000000"/>
          </a:solidFill>
          <a:ln w="9525" cap="flat" cmpd="sng">
            <a:solidFill>
              <a:srgbClr val="0000FF"/>
            </a:solidFill>
            <a:prstDash val="solid"/>
            <a:round/>
            <a:headEnd type="none" w="sm" len="sm"/>
            <a:tailEnd type="none" w="sm" len="sm"/>
          </a:ln>
        </p:spPr>
        <p:txBody>
          <a:bodyPr spcFirstLastPara="1" wrap="square" lIns="121875" tIns="60925" rIns="121875" bIns="60925" anchor="b" anchorCtr="0">
            <a:noAutofit/>
          </a:bodyPr>
          <a:lstStyle/>
          <a:p>
            <a:pPr marL="0" lvl="0" indent="0" algn="ctr" rtl="0">
              <a:lnSpc>
                <a:spcPct val="85000"/>
              </a:lnSpc>
              <a:spcBef>
                <a:spcPts val="0"/>
              </a:spcBef>
              <a:spcAft>
                <a:spcPts val="0"/>
              </a:spcAft>
              <a:buClr>
                <a:srgbClr val="002060"/>
              </a:buClr>
              <a:buSzPts val="4400"/>
              <a:buFont typeface="Century Gothic"/>
              <a:buNone/>
            </a:pPr>
            <a:r>
              <a:rPr lang="en-US" sz="4000" b="1">
                <a:solidFill>
                  <a:srgbClr val="FFFFFF"/>
                </a:solidFill>
              </a:rPr>
              <a:t>Assumptions and Projections for FY’23 Budget</a:t>
            </a:r>
            <a:endParaRPr sz="4000">
              <a:solidFill>
                <a:srgbClr val="FFFFFF"/>
              </a:solidFill>
            </a:endParaRPr>
          </a:p>
        </p:txBody>
      </p:sp>
      <p:sp>
        <p:nvSpPr>
          <p:cNvPr id="115" name="Google Shape;115;p14"/>
          <p:cNvSpPr txBox="1"/>
          <p:nvPr/>
        </p:nvSpPr>
        <p:spPr>
          <a:xfrm>
            <a:off x="395000" y="978075"/>
            <a:ext cx="11436600" cy="5880000"/>
          </a:xfrm>
          <a:prstGeom prst="rect">
            <a:avLst/>
          </a:prstGeom>
          <a:solidFill>
            <a:srgbClr val="00000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sz="800">
              <a:solidFill>
                <a:srgbClr val="FFFFFF"/>
              </a:solidFill>
              <a:latin typeface="Century Gothic"/>
              <a:ea typeface="Century Gothic"/>
              <a:cs typeface="Century Gothic"/>
              <a:sym typeface="Century Gothic"/>
            </a:endParaRPr>
          </a:p>
          <a:p>
            <a:pPr marL="457200" lvl="0" indent="-336550" algn="l" rtl="0">
              <a:spcBef>
                <a:spcPts val="0"/>
              </a:spcBef>
              <a:spcAft>
                <a:spcPts val="0"/>
              </a:spcAft>
              <a:buClr>
                <a:srgbClr val="FF0000"/>
              </a:buClr>
              <a:buSzPts val="1700"/>
              <a:buFont typeface="Century Gothic"/>
              <a:buChar char="✔"/>
            </a:pPr>
            <a:r>
              <a:rPr lang="en-US" sz="1700">
                <a:solidFill>
                  <a:srgbClr val="FFFFFF"/>
                </a:solidFill>
                <a:latin typeface="Century Gothic"/>
                <a:ea typeface="Century Gothic"/>
                <a:cs typeface="Century Gothic"/>
                <a:sym typeface="Century Gothic"/>
              </a:rPr>
              <a:t>FY’23 Preliminary Cherry Sheet Estimates have been released for Auburn.  Chapter 70 preliminary numbers is $14,035,168, which is an increase in funding of $1,750,607 from FY’22 Chapter 70 funding. </a:t>
            </a:r>
            <a:endParaRPr sz="1700">
              <a:solidFill>
                <a:srgbClr val="FFFFFF"/>
              </a:solidFill>
              <a:latin typeface="Century Gothic"/>
              <a:ea typeface="Century Gothic"/>
              <a:cs typeface="Century Gothic"/>
              <a:sym typeface="Century Gothic"/>
            </a:endParaRPr>
          </a:p>
          <a:p>
            <a:pPr marL="457200" lvl="0" indent="0" algn="l" rtl="0">
              <a:spcBef>
                <a:spcPts val="0"/>
              </a:spcBef>
              <a:spcAft>
                <a:spcPts val="0"/>
              </a:spcAft>
              <a:buNone/>
            </a:pPr>
            <a:endParaRPr sz="1700">
              <a:solidFill>
                <a:srgbClr val="FFFFFF"/>
              </a:solidFill>
              <a:latin typeface="Century Gothic"/>
              <a:ea typeface="Century Gothic"/>
              <a:cs typeface="Century Gothic"/>
              <a:sym typeface="Century Gothic"/>
            </a:endParaRPr>
          </a:p>
          <a:p>
            <a:pPr marL="457200" lvl="0" indent="-336550" algn="l" rtl="0">
              <a:spcBef>
                <a:spcPts val="0"/>
              </a:spcBef>
              <a:spcAft>
                <a:spcPts val="0"/>
              </a:spcAft>
              <a:buClr>
                <a:srgbClr val="FF0000"/>
              </a:buClr>
              <a:buSzPts val="1700"/>
              <a:buFont typeface="Century Gothic"/>
              <a:buChar char="✔"/>
            </a:pPr>
            <a:r>
              <a:rPr lang="en-US" sz="1700">
                <a:solidFill>
                  <a:srgbClr val="FFFFFF"/>
                </a:solidFill>
                <a:latin typeface="Century Gothic"/>
                <a:ea typeface="Century Gothic"/>
                <a:cs typeface="Century Gothic"/>
                <a:sym typeface="Century Gothic"/>
              </a:rPr>
              <a:t>New staff proposed: Music (.6 FTE), ABA (1.0 FTE), 1:1 LPN (2.0 FTE), and  Stipends for (2) Assistant Golf Coaches for Fall and Spring; all positions proposed are due to emerging student needs.</a:t>
            </a:r>
            <a:endParaRPr sz="1700">
              <a:solidFill>
                <a:srgbClr val="FFFFFF"/>
              </a:solidFill>
              <a:latin typeface="Century Gothic"/>
              <a:ea typeface="Century Gothic"/>
              <a:cs typeface="Century Gothic"/>
              <a:sym typeface="Century Gothic"/>
            </a:endParaRPr>
          </a:p>
          <a:p>
            <a:pPr marL="0" lvl="0" indent="0" algn="l" rtl="0">
              <a:spcBef>
                <a:spcPts val="0"/>
              </a:spcBef>
              <a:spcAft>
                <a:spcPts val="0"/>
              </a:spcAft>
              <a:buNone/>
            </a:pPr>
            <a:endParaRPr sz="1700">
              <a:solidFill>
                <a:srgbClr val="FFFFFF"/>
              </a:solidFill>
              <a:latin typeface="Century Gothic"/>
              <a:ea typeface="Century Gothic"/>
              <a:cs typeface="Century Gothic"/>
              <a:sym typeface="Century Gothic"/>
            </a:endParaRPr>
          </a:p>
          <a:p>
            <a:pPr marL="457200" lvl="0" indent="-336550" algn="l" rtl="0">
              <a:spcBef>
                <a:spcPts val="0"/>
              </a:spcBef>
              <a:spcAft>
                <a:spcPts val="0"/>
              </a:spcAft>
              <a:buClr>
                <a:srgbClr val="FF0000"/>
              </a:buClr>
              <a:buSzPts val="1700"/>
              <a:buFont typeface="Century Gothic"/>
              <a:buChar char="✔"/>
            </a:pPr>
            <a:r>
              <a:rPr lang="en-US" sz="1700">
                <a:solidFill>
                  <a:srgbClr val="FFFFFF"/>
                </a:solidFill>
                <a:latin typeface="Century Gothic"/>
                <a:ea typeface="Century Gothic"/>
                <a:cs typeface="Century Gothic"/>
                <a:sym typeface="Century Gothic"/>
              </a:rPr>
              <a:t>All supply lines in buildings are level funded with a few exceptions. </a:t>
            </a:r>
            <a:endParaRPr sz="1700">
              <a:solidFill>
                <a:srgbClr val="FFFFFF"/>
              </a:solidFill>
              <a:latin typeface="Century Gothic"/>
              <a:ea typeface="Century Gothic"/>
              <a:cs typeface="Century Gothic"/>
              <a:sym typeface="Century Gothic"/>
            </a:endParaRPr>
          </a:p>
          <a:p>
            <a:pPr marL="457200" lvl="0" indent="0" algn="l" rtl="0">
              <a:spcBef>
                <a:spcPts val="0"/>
              </a:spcBef>
              <a:spcAft>
                <a:spcPts val="0"/>
              </a:spcAft>
              <a:buNone/>
            </a:pPr>
            <a:endParaRPr sz="1700">
              <a:solidFill>
                <a:srgbClr val="FFFFFF"/>
              </a:solidFill>
              <a:latin typeface="Century Gothic"/>
              <a:ea typeface="Century Gothic"/>
              <a:cs typeface="Century Gothic"/>
              <a:sym typeface="Century Gothic"/>
            </a:endParaRPr>
          </a:p>
          <a:p>
            <a:pPr marL="457200" lvl="0" indent="-336550" algn="l" rtl="0">
              <a:spcBef>
                <a:spcPts val="0"/>
              </a:spcBef>
              <a:spcAft>
                <a:spcPts val="0"/>
              </a:spcAft>
              <a:buClr>
                <a:srgbClr val="FF0000"/>
              </a:buClr>
              <a:buSzPts val="1700"/>
              <a:buFont typeface="Century Gothic"/>
              <a:buChar char="✔"/>
            </a:pPr>
            <a:r>
              <a:rPr lang="en-US" sz="1700">
                <a:solidFill>
                  <a:srgbClr val="FFFFFF"/>
                </a:solidFill>
                <a:latin typeface="Century Gothic"/>
                <a:ea typeface="Century Gothic"/>
                <a:cs typeface="Century Gothic"/>
                <a:sym typeface="Century Gothic"/>
              </a:rPr>
              <a:t>October 1</a:t>
            </a:r>
            <a:r>
              <a:rPr lang="en-US" sz="1700" baseline="30000">
                <a:solidFill>
                  <a:srgbClr val="FFFFFF"/>
                </a:solidFill>
                <a:latin typeface="Century Gothic"/>
                <a:ea typeface="Century Gothic"/>
                <a:cs typeface="Century Gothic"/>
                <a:sym typeface="Century Gothic"/>
              </a:rPr>
              <a:t>st</a:t>
            </a:r>
            <a:r>
              <a:rPr lang="en-US" sz="1700">
                <a:solidFill>
                  <a:srgbClr val="FFFFFF"/>
                </a:solidFill>
                <a:latin typeface="Century Gothic"/>
                <a:ea typeface="Century Gothic"/>
                <a:cs typeface="Century Gothic"/>
                <a:sym typeface="Century Gothic"/>
              </a:rPr>
              <a:t> counts were used in terms of students at each grade level to ensure consistent data was utilized.</a:t>
            </a:r>
            <a:endParaRPr sz="1700">
              <a:solidFill>
                <a:srgbClr val="FFFFFF"/>
              </a:solidFill>
              <a:latin typeface="Century Gothic"/>
              <a:ea typeface="Century Gothic"/>
              <a:cs typeface="Century Gothic"/>
              <a:sym typeface="Century Gothic"/>
            </a:endParaRPr>
          </a:p>
          <a:p>
            <a:pPr marL="457200" lvl="0" indent="0" algn="l" rtl="0">
              <a:spcBef>
                <a:spcPts val="0"/>
              </a:spcBef>
              <a:spcAft>
                <a:spcPts val="0"/>
              </a:spcAft>
              <a:buNone/>
            </a:pPr>
            <a:endParaRPr sz="1700">
              <a:solidFill>
                <a:srgbClr val="FFFFFF"/>
              </a:solidFill>
              <a:latin typeface="Century Gothic"/>
              <a:ea typeface="Century Gothic"/>
              <a:cs typeface="Century Gothic"/>
              <a:sym typeface="Century Gothic"/>
            </a:endParaRPr>
          </a:p>
          <a:p>
            <a:pPr marL="457200" lvl="0" indent="-336550" algn="l" rtl="0">
              <a:spcBef>
                <a:spcPts val="0"/>
              </a:spcBef>
              <a:spcAft>
                <a:spcPts val="0"/>
              </a:spcAft>
              <a:buClr>
                <a:srgbClr val="FF0000"/>
              </a:buClr>
              <a:buSzPts val="1700"/>
              <a:buFont typeface="Century Gothic"/>
              <a:buChar char="✔"/>
            </a:pPr>
            <a:r>
              <a:rPr lang="en-US" sz="1700">
                <a:solidFill>
                  <a:srgbClr val="FFFFFF"/>
                </a:solidFill>
                <a:latin typeface="Century Gothic"/>
                <a:ea typeface="Century Gothic"/>
                <a:cs typeface="Century Gothic"/>
                <a:sym typeface="Century Gothic"/>
              </a:rPr>
              <a:t>We have  level-funded grant monies using the FY’ 22 amounts for  the 240 grant (IDEA), the Title I grant and the Title IIA grant as offsets to reduce the impact of the operating budget.</a:t>
            </a:r>
            <a:endParaRPr sz="1700">
              <a:solidFill>
                <a:srgbClr val="FFFFFF"/>
              </a:solidFill>
              <a:latin typeface="Century Gothic"/>
              <a:ea typeface="Century Gothic"/>
              <a:cs typeface="Century Gothic"/>
              <a:sym typeface="Century Gothic"/>
            </a:endParaRPr>
          </a:p>
          <a:p>
            <a:pPr marL="457200" lvl="0" indent="0" algn="l" rtl="0">
              <a:spcBef>
                <a:spcPts val="0"/>
              </a:spcBef>
              <a:spcAft>
                <a:spcPts val="0"/>
              </a:spcAft>
              <a:buNone/>
            </a:pPr>
            <a:endParaRPr sz="1700">
              <a:solidFill>
                <a:srgbClr val="FFFFFF"/>
              </a:solidFill>
              <a:latin typeface="Century Gothic"/>
              <a:ea typeface="Century Gothic"/>
              <a:cs typeface="Century Gothic"/>
              <a:sym typeface="Century Gothic"/>
            </a:endParaRPr>
          </a:p>
          <a:p>
            <a:pPr marL="457200" lvl="0" indent="-336550" algn="l" rtl="0">
              <a:spcBef>
                <a:spcPts val="0"/>
              </a:spcBef>
              <a:spcAft>
                <a:spcPts val="0"/>
              </a:spcAft>
              <a:buClr>
                <a:srgbClr val="FF0000"/>
              </a:buClr>
              <a:buSzPts val="1700"/>
              <a:buFont typeface="Century Gothic"/>
              <a:buChar char="✔"/>
            </a:pPr>
            <a:r>
              <a:rPr lang="en-US" sz="1700">
                <a:solidFill>
                  <a:srgbClr val="FFFFFF"/>
                </a:solidFill>
                <a:latin typeface="Century Gothic"/>
                <a:ea typeface="Century Gothic"/>
                <a:cs typeface="Century Gothic"/>
                <a:sym typeface="Century Gothic"/>
              </a:rPr>
              <a:t>We have projected the Medicaid reimbursement to be $100,000 as adjusted and approved at the Fall Town Meeting, while also anticipating the use of any  carryover funds from previous years, if available.</a:t>
            </a:r>
            <a:endParaRPr sz="1700">
              <a:solidFill>
                <a:srgbClr val="FFFFFF"/>
              </a:solidFill>
              <a:latin typeface="Century Gothic"/>
              <a:ea typeface="Century Gothic"/>
              <a:cs typeface="Century Gothic"/>
              <a:sym typeface="Century Gothic"/>
            </a:endParaRPr>
          </a:p>
          <a:p>
            <a:pPr marL="457200" lvl="0" indent="0" algn="l" rtl="0">
              <a:spcBef>
                <a:spcPts val="0"/>
              </a:spcBef>
              <a:spcAft>
                <a:spcPts val="0"/>
              </a:spcAft>
              <a:buNone/>
            </a:pPr>
            <a:endParaRPr sz="1700">
              <a:solidFill>
                <a:srgbClr val="FFFFFF"/>
              </a:solidFill>
              <a:latin typeface="Century Gothic"/>
              <a:ea typeface="Century Gothic"/>
              <a:cs typeface="Century Gothic"/>
              <a:sym typeface="Century Gothic"/>
            </a:endParaRPr>
          </a:p>
          <a:p>
            <a:pPr marL="457200" lvl="0" indent="-336550" algn="l" rtl="0">
              <a:spcBef>
                <a:spcPts val="0"/>
              </a:spcBef>
              <a:spcAft>
                <a:spcPts val="0"/>
              </a:spcAft>
              <a:buClr>
                <a:srgbClr val="FF0000"/>
              </a:buClr>
              <a:buSzPts val="1700"/>
              <a:buFont typeface="Century Gothic"/>
              <a:buChar char="✔"/>
            </a:pPr>
            <a:r>
              <a:rPr lang="en-US" sz="1700">
                <a:solidFill>
                  <a:srgbClr val="FFFFFF"/>
                </a:solidFill>
                <a:latin typeface="Century Gothic"/>
                <a:ea typeface="Century Gothic"/>
                <a:cs typeface="Century Gothic"/>
                <a:sym typeface="Century Gothic"/>
              </a:rPr>
              <a:t>Special Education Circuit Breaker reimbursement is anticipated conservatively at 70% for FY’ 23 Budgeting purposes. </a:t>
            </a:r>
            <a:endParaRPr sz="1700">
              <a:solidFill>
                <a:srgbClr val="FFFFFF"/>
              </a:solidFill>
              <a:latin typeface="Century Gothic"/>
              <a:ea typeface="Century Gothic"/>
              <a:cs typeface="Century Gothic"/>
              <a:sym typeface="Century Gothic"/>
            </a:endParaRPr>
          </a:p>
          <a:p>
            <a:pPr marL="457200" lvl="0" indent="0" algn="l" rtl="0">
              <a:spcBef>
                <a:spcPts val="0"/>
              </a:spcBef>
              <a:spcAft>
                <a:spcPts val="0"/>
              </a:spcAft>
              <a:buNone/>
            </a:pPr>
            <a:endParaRPr sz="1700">
              <a:solidFill>
                <a:srgbClr val="FFFFFF"/>
              </a:solidFill>
              <a:latin typeface="Century Gothic"/>
              <a:ea typeface="Century Gothic"/>
              <a:cs typeface="Century Gothic"/>
              <a:sym typeface="Century Gothic"/>
            </a:endParaRPr>
          </a:p>
          <a:p>
            <a:pPr marL="457200" lvl="0" indent="-336550" algn="l" rtl="0">
              <a:spcBef>
                <a:spcPts val="0"/>
              </a:spcBef>
              <a:spcAft>
                <a:spcPts val="0"/>
              </a:spcAft>
              <a:buClr>
                <a:srgbClr val="FF0000"/>
              </a:buClr>
              <a:buSzPts val="1700"/>
              <a:buFont typeface="Century Gothic"/>
              <a:buChar char="✔"/>
            </a:pPr>
            <a:r>
              <a:rPr lang="en-US" sz="1700">
                <a:solidFill>
                  <a:srgbClr val="FFFFFF"/>
                </a:solidFill>
                <a:latin typeface="Century Gothic"/>
                <a:ea typeface="Century Gothic"/>
                <a:cs typeface="Century Gothic"/>
                <a:sym typeface="Century Gothic"/>
              </a:rPr>
              <a:t>Participate in School Choice Program with current seats at (100), as previously approved by School Committee.</a:t>
            </a:r>
            <a:endParaRPr sz="2000">
              <a:solidFill>
                <a:srgbClr val="FFFFFF"/>
              </a:solidFill>
              <a:latin typeface="Century Gothic"/>
              <a:ea typeface="Century Gothic"/>
              <a:cs typeface="Century Gothic"/>
              <a:sym typeface="Century Gothic"/>
            </a:endParaRPr>
          </a:p>
          <a:p>
            <a:pPr marL="457200" lvl="0" indent="0" algn="l" rtl="0">
              <a:spcBef>
                <a:spcPts val="0"/>
              </a:spcBef>
              <a:spcAft>
                <a:spcPts val="0"/>
              </a:spcAft>
              <a:buNone/>
            </a:pPr>
            <a:endParaRPr>
              <a:solidFill>
                <a:srgbClr val="FFFFFF"/>
              </a:solidFill>
              <a:latin typeface="Century Gothic"/>
              <a:ea typeface="Century Gothic"/>
              <a:cs typeface="Century Gothic"/>
              <a:sym typeface="Century Gothic"/>
            </a:endParaRPr>
          </a:p>
          <a:p>
            <a:pPr marL="457200" marR="0" lvl="0" indent="0" algn="just" rtl="0">
              <a:lnSpc>
                <a:spcPct val="100000"/>
              </a:lnSpc>
              <a:spcBef>
                <a:spcPts val="0"/>
              </a:spcBef>
              <a:spcAft>
                <a:spcPts val="0"/>
              </a:spcAft>
              <a:buNone/>
            </a:pPr>
            <a:endParaRPr sz="2000" b="1">
              <a:solidFill>
                <a:srgbClr val="FFFFFF"/>
              </a:solidFill>
            </a:endParaRPr>
          </a:p>
          <a:p>
            <a:pPr marL="0" marR="0" lvl="0" indent="0" algn="l" rtl="0">
              <a:lnSpc>
                <a:spcPct val="100000"/>
              </a:lnSpc>
              <a:spcBef>
                <a:spcPts val="0"/>
              </a:spcBef>
              <a:spcAft>
                <a:spcPts val="0"/>
              </a:spcAft>
              <a:buNone/>
            </a:pPr>
            <a:endParaRPr sz="2000" b="1" i="0" u="none">
              <a:solidFill>
                <a:srgbClr val="002060"/>
              </a:solidFill>
              <a:latin typeface="Arial"/>
              <a:ea typeface="Arial"/>
              <a:cs typeface="Arial"/>
              <a:sym typeface="Arial"/>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5"/>
          <p:cNvSpPr txBox="1">
            <a:spLocks noGrp="1"/>
          </p:cNvSpPr>
          <p:nvPr>
            <p:ph type="title"/>
          </p:nvPr>
        </p:nvSpPr>
        <p:spPr>
          <a:xfrm>
            <a:off x="395000" y="76200"/>
            <a:ext cx="11436600" cy="789000"/>
          </a:xfrm>
          <a:prstGeom prst="rect">
            <a:avLst/>
          </a:prstGeom>
          <a:solidFill>
            <a:srgbClr val="000000"/>
          </a:solidFill>
          <a:ln w="9525" cap="flat" cmpd="sng">
            <a:solidFill>
              <a:srgbClr val="0000FF"/>
            </a:solidFill>
            <a:prstDash val="solid"/>
            <a:round/>
            <a:headEnd type="none" w="sm" len="sm"/>
            <a:tailEnd type="none" w="sm" len="sm"/>
          </a:ln>
        </p:spPr>
        <p:txBody>
          <a:bodyPr spcFirstLastPara="1" wrap="square" lIns="121875" tIns="60925" rIns="121875" bIns="60925" anchor="b" anchorCtr="0">
            <a:noAutofit/>
          </a:bodyPr>
          <a:lstStyle/>
          <a:p>
            <a:pPr marL="0" lvl="0" indent="0" algn="ctr" rtl="0">
              <a:lnSpc>
                <a:spcPct val="85000"/>
              </a:lnSpc>
              <a:spcBef>
                <a:spcPts val="0"/>
              </a:spcBef>
              <a:spcAft>
                <a:spcPts val="0"/>
              </a:spcAft>
              <a:buClr>
                <a:srgbClr val="002060"/>
              </a:buClr>
              <a:buSzPts val="4400"/>
              <a:buFont typeface="Century Gothic"/>
              <a:buNone/>
            </a:pPr>
            <a:r>
              <a:rPr lang="en-US" sz="4000" b="1">
                <a:solidFill>
                  <a:srgbClr val="FFFFFF"/>
                </a:solidFill>
              </a:rPr>
              <a:t>Assumptions and Projections for FY’23 Budget</a:t>
            </a:r>
            <a:endParaRPr sz="4000">
              <a:solidFill>
                <a:srgbClr val="FFFFFF"/>
              </a:solidFill>
            </a:endParaRPr>
          </a:p>
        </p:txBody>
      </p:sp>
      <p:sp>
        <p:nvSpPr>
          <p:cNvPr id="121" name="Google Shape;121;p15"/>
          <p:cNvSpPr txBox="1"/>
          <p:nvPr/>
        </p:nvSpPr>
        <p:spPr>
          <a:xfrm>
            <a:off x="313425" y="917700"/>
            <a:ext cx="11518200" cy="6165900"/>
          </a:xfrm>
          <a:prstGeom prst="rect">
            <a:avLst/>
          </a:prstGeom>
          <a:solidFill>
            <a:srgbClr val="000000"/>
          </a:solidFill>
          <a:ln w="9525" cap="flat" cmpd="sng">
            <a:solidFill>
              <a:srgbClr val="0000FF"/>
            </a:solidFill>
            <a:prstDash val="solid"/>
            <a:round/>
            <a:headEnd type="none" w="sm" len="sm"/>
            <a:tailEnd type="none" w="sm" len="sm"/>
          </a:ln>
        </p:spPr>
        <p:txBody>
          <a:bodyPr spcFirstLastPara="1" wrap="square" lIns="91425" tIns="45700" rIns="91425" bIns="45700" anchor="t" anchorCtr="0">
            <a:noAutofit/>
          </a:bodyPr>
          <a:lstStyle/>
          <a:p>
            <a:pPr marL="228600" lvl="0" indent="-107950" algn="l" rtl="0">
              <a:spcBef>
                <a:spcPts val="0"/>
              </a:spcBef>
              <a:spcAft>
                <a:spcPts val="0"/>
              </a:spcAft>
              <a:buClr>
                <a:srgbClr val="FF0000"/>
              </a:buClr>
              <a:buSzPts val="1700"/>
              <a:buFont typeface="Century Gothic"/>
              <a:buChar char="✔"/>
            </a:pPr>
            <a:r>
              <a:rPr lang="en-US" sz="1700">
                <a:solidFill>
                  <a:schemeClr val="lt1"/>
                </a:solidFill>
                <a:latin typeface="Century Gothic"/>
                <a:ea typeface="Century Gothic"/>
                <a:cs typeface="Century Gothic"/>
                <a:sym typeface="Century Gothic"/>
              </a:rPr>
              <a:t>Instructional Assistants (IAs) and Applied Behavioral Analysis Instructional Assistants (ABAs) have been noted in their current assignments, although movement is certain to occur to meet student needs. </a:t>
            </a:r>
            <a:endParaRPr sz="1500">
              <a:solidFill>
                <a:srgbClr val="FFFFFF"/>
              </a:solidFill>
              <a:latin typeface="Century Gothic"/>
              <a:ea typeface="Century Gothic"/>
              <a:cs typeface="Century Gothic"/>
              <a:sym typeface="Century Gothic"/>
            </a:endParaRPr>
          </a:p>
          <a:p>
            <a:pPr marL="457200" marR="0" lvl="0" indent="0" algn="just" rtl="0">
              <a:lnSpc>
                <a:spcPct val="100000"/>
              </a:lnSpc>
              <a:spcBef>
                <a:spcPts val="0"/>
              </a:spcBef>
              <a:spcAft>
                <a:spcPts val="0"/>
              </a:spcAft>
              <a:buNone/>
            </a:pPr>
            <a:endParaRPr sz="1700">
              <a:solidFill>
                <a:srgbClr val="FFFFFF"/>
              </a:solidFill>
              <a:latin typeface="Century Gothic"/>
              <a:ea typeface="Century Gothic"/>
              <a:cs typeface="Century Gothic"/>
              <a:sym typeface="Century Gothic"/>
            </a:endParaRPr>
          </a:p>
          <a:p>
            <a:pPr marL="228600" marR="0" lvl="0" indent="-107950" algn="just" rtl="0">
              <a:lnSpc>
                <a:spcPct val="100000"/>
              </a:lnSpc>
              <a:spcBef>
                <a:spcPts val="0"/>
              </a:spcBef>
              <a:spcAft>
                <a:spcPts val="0"/>
              </a:spcAft>
              <a:buClr>
                <a:srgbClr val="FF0000"/>
              </a:buClr>
              <a:buSzPts val="1700"/>
              <a:buFont typeface="Century Gothic"/>
              <a:buChar char="✔"/>
            </a:pPr>
            <a:r>
              <a:rPr lang="en-US" sz="1700" i="0" u="none">
                <a:solidFill>
                  <a:srgbClr val="FFFFFF"/>
                </a:solidFill>
                <a:latin typeface="Century Gothic"/>
                <a:ea typeface="Century Gothic"/>
                <a:cs typeface="Century Gothic"/>
                <a:sym typeface="Century Gothic"/>
              </a:rPr>
              <a:t>As was the case in FY</a:t>
            </a:r>
            <a:r>
              <a:rPr lang="en-US" sz="1700">
                <a:solidFill>
                  <a:srgbClr val="FFFFFF"/>
                </a:solidFill>
                <a:latin typeface="Century Gothic"/>
                <a:ea typeface="Century Gothic"/>
                <a:cs typeface="Century Gothic"/>
                <a:sym typeface="Century Gothic"/>
              </a:rPr>
              <a:t> ‘</a:t>
            </a:r>
            <a:r>
              <a:rPr lang="en-US" sz="1700" i="0" u="none">
                <a:solidFill>
                  <a:srgbClr val="FFFFFF"/>
                </a:solidFill>
                <a:latin typeface="Century Gothic"/>
                <a:ea typeface="Century Gothic"/>
                <a:cs typeface="Century Gothic"/>
                <a:sym typeface="Century Gothic"/>
              </a:rPr>
              <a:t>2</a:t>
            </a:r>
            <a:r>
              <a:rPr lang="en-US" sz="1700">
                <a:solidFill>
                  <a:srgbClr val="FFFFFF"/>
                </a:solidFill>
                <a:latin typeface="Century Gothic"/>
                <a:ea typeface="Century Gothic"/>
                <a:cs typeface="Century Gothic"/>
                <a:sym typeface="Century Gothic"/>
              </a:rPr>
              <a:t>2</a:t>
            </a:r>
            <a:r>
              <a:rPr lang="en-US" sz="1700" i="0" u="none">
                <a:solidFill>
                  <a:srgbClr val="FFFFFF"/>
                </a:solidFill>
                <a:latin typeface="Century Gothic"/>
                <a:ea typeface="Century Gothic"/>
                <a:cs typeface="Century Gothic"/>
                <a:sym typeface="Century Gothic"/>
              </a:rPr>
              <a:t>, we have budgeted for 11 regular education school buses, making the assumption the same number of students will ride the bus as planned</a:t>
            </a:r>
            <a:r>
              <a:rPr lang="en-US" sz="1700">
                <a:solidFill>
                  <a:srgbClr val="FFFFFF"/>
                </a:solidFill>
                <a:latin typeface="Century Gothic"/>
                <a:ea typeface="Century Gothic"/>
                <a:cs typeface="Century Gothic"/>
                <a:sym typeface="Century Gothic"/>
              </a:rPr>
              <a:t> for this year.</a:t>
            </a:r>
            <a:endParaRPr sz="1700">
              <a:solidFill>
                <a:srgbClr val="FFFFFF"/>
              </a:solidFill>
              <a:latin typeface="Century Gothic"/>
              <a:ea typeface="Century Gothic"/>
              <a:cs typeface="Century Gothic"/>
              <a:sym typeface="Century Gothic"/>
            </a:endParaRPr>
          </a:p>
          <a:p>
            <a:pPr marL="457200" marR="0" lvl="0" indent="0" algn="just" rtl="0">
              <a:lnSpc>
                <a:spcPct val="100000"/>
              </a:lnSpc>
              <a:spcBef>
                <a:spcPts val="0"/>
              </a:spcBef>
              <a:spcAft>
                <a:spcPts val="0"/>
              </a:spcAft>
              <a:buNone/>
            </a:pPr>
            <a:endParaRPr sz="1700">
              <a:solidFill>
                <a:srgbClr val="FFFFFF"/>
              </a:solidFill>
              <a:latin typeface="Century Gothic"/>
              <a:ea typeface="Century Gothic"/>
              <a:cs typeface="Century Gothic"/>
              <a:sym typeface="Century Gothic"/>
            </a:endParaRPr>
          </a:p>
          <a:p>
            <a:pPr marL="228600" marR="0" lvl="0" indent="-107950" algn="just" rtl="0">
              <a:lnSpc>
                <a:spcPct val="100000"/>
              </a:lnSpc>
              <a:spcBef>
                <a:spcPts val="0"/>
              </a:spcBef>
              <a:spcAft>
                <a:spcPts val="0"/>
              </a:spcAft>
              <a:buClr>
                <a:srgbClr val="FF0000"/>
              </a:buClr>
              <a:buSzPts val="1700"/>
              <a:buFont typeface="Century Gothic"/>
              <a:buChar char="✔"/>
            </a:pPr>
            <a:r>
              <a:rPr lang="en-US" sz="1700">
                <a:solidFill>
                  <a:srgbClr val="FFFFFF"/>
                </a:solidFill>
                <a:latin typeface="Century Gothic"/>
                <a:ea typeface="Century Gothic"/>
                <a:cs typeface="Century Gothic"/>
                <a:sym typeface="Century Gothic"/>
              </a:rPr>
              <a:t>The FY’23 </a:t>
            </a:r>
            <a:r>
              <a:rPr lang="en-US" sz="1700" i="0" u="none">
                <a:solidFill>
                  <a:srgbClr val="FFFFFF"/>
                </a:solidFill>
                <a:latin typeface="Century Gothic"/>
                <a:ea typeface="Century Gothic"/>
                <a:cs typeface="Century Gothic"/>
                <a:sym typeface="Century Gothic"/>
              </a:rPr>
              <a:t> bus fee will continue, as currently in place, with </a:t>
            </a:r>
            <a:r>
              <a:rPr lang="en-US" sz="1700">
                <a:solidFill>
                  <a:srgbClr val="FFFFFF"/>
                </a:solidFill>
                <a:latin typeface="Century Gothic"/>
                <a:ea typeface="Century Gothic"/>
                <a:cs typeface="Century Gothic"/>
                <a:sym typeface="Century Gothic"/>
              </a:rPr>
              <a:t> $100,000 from the revolving fund to be used </a:t>
            </a:r>
            <a:r>
              <a:rPr lang="en-US" sz="1700" i="0" u="none">
                <a:solidFill>
                  <a:srgbClr val="FFFFFF"/>
                </a:solidFill>
                <a:latin typeface="Century Gothic"/>
                <a:ea typeface="Century Gothic"/>
                <a:cs typeface="Century Gothic"/>
                <a:sym typeface="Century Gothic"/>
              </a:rPr>
              <a:t> as an offset</a:t>
            </a:r>
            <a:r>
              <a:rPr lang="en-US" sz="1700">
                <a:solidFill>
                  <a:srgbClr val="FFFFFF"/>
                </a:solidFill>
                <a:latin typeface="Century Gothic"/>
                <a:ea typeface="Century Gothic"/>
                <a:cs typeface="Century Gothic"/>
                <a:sym typeface="Century Gothic"/>
              </a:rPr>
              <a:t> to the budget.</a:t>
            </a:r>
            <a:endParaRPr sz="1700" i="0" u="none">
              <a:solidFill>
                <a:srgbClr val="FFFFFF"/>
              </a:solidFill>
              <a:latin typeface="Century Gothic"/>
              <a:ea typeface="Century Gothic"/>
              <a:cs typeface="Century Gothic"/>
              <a:sym typeface="Century Gothic"/>
            </a:endParaRPr>
          </a:p>
          <a:p>
            <a:pPr marL="457200" marR="0" lvl="0" indent="0" algn="just" rtl="0">
              <a:lnSpc>
                <a:spcPct val="100000"/>
              </a:lnSpc>
              <a:spcBef>
                <a:spcPts val="0"/>
              </a:spcBef>
              <a:spcAft>
                <a:spcPts val="0"/>
              </a:spcAft>
              <a:buNone/>
            </a:pPr>
            <a:endParaRPr sz="1700">
              <a:solidFill>
                <a:srgbClr val="FFFFFF"/>
              </a:solidFill>
              <a:latin typeface="Century Gothic"/>
              <a:ea typeface="Century Gothic"/>
              <a:cs typeface="Century Gothic"/>
              <a:sym typeface="Century Gothic"/>
            </a:endParaRPr>
          </a:p>
          <a:p>
            <a:pPr marL="228600" marR="0" lvl="0" indent="-107950" algn="just" rtl="0">
              <a:lnSpc>
                <a:spcPct val="100000"/>
              </a:lnSpc>
              <a:spcBef>
                <a:spcPts val="0"/>
              </a:spcBef>
              <a:spcAft>
                <a:spcPts val="0"/>
              </a:spcAft>
              <a:buClr>
                <a:srgbClr val="FF0000"/>
              </a:buClr>
              <a:buSzPts val="1700"/>
              <a:buFont typeface="Century Gothic"/>
              <a:buChar char="✔"/>
            </a:pPr>
            <a:r>
              <a:rPr lang="en-US" sz="1700">
                <a:solidFill>
                  <a:srgbClr val="FFFFFF"/>
                </a:solidFill>
                <a:latin typeface="Century Gothic"/>
                <a:ea typeface="Century Gothic"/>
                <a:cs typeface="Century Gothic"/>
                <a:sym typeface="Century Gothic"/>
              </a:rPr>
              <a:t>Continued use of </a:t>
            </a:r>
            <a:r>
              <a:rPr lang="en-US" sz="1700" i="0" u="none">
                <a:solidFill>
                  <a:srgbClr val="FFFFFF"/>
                </a:solidFill>
                <a:latin typeface="Century Gothic"/>
                <a:ea typeface="Century Gothic"/>
                <a:cs typeface="Century Gothic"/>
                <a:sym typeface="Century Gothic"/>
              </a:rPr>
              <a:t>offsets </a:t>
            </a:r>
            <a:r>
              <a:rPr lang="en-US" sz="1700">
                <a:solidFill>
                  <a:srgbClr val="FFFFFF"/>
                </a:solidFill>
                <a:latin typeface="Century Gothic"/>
                <a:ea typeface="Century Gothic"/>
                <a:cs typeface="Century Gothic"/>
                <a:sym typeface="Century Gothic"/>
              </a:rPr>
              <a:t>from </a:t>
            </a:r>
            <a:r>
              <a:rPr lang="en-US" sz="1700" i="0" u="none">
                <a:solidFill>
                  <a:srgbClr val="FFFFFF"/>
                </a:solidFill>
                <a:latin typeface="Century Gothic"/>
                <a:ea typeface="Century Gothic"/>
                <a:cs typeface="Century Gothic"/>
                <a:sym typeface="Century Gothic"/>
              </a:rPr>
              <a:t>revolving accounts including building rentals, Satellite and Galaxy accounts,  as well as the Preschool and Athletic Revolving accounts</a:t>
            </a:r>
            <a:r>
              <a:rPr lang="en-US" sz="1700">
                <a:solidFill>
                  <a:srgbClr val="FFFFFF"/>
                </a:solidFill>
                <a:latin typeface="Century Gothic"/>
                <a:ea typeface="Century Gothic"/>
                <a:cs typeface="Century Gothic"/>
                <a:sym typeface="Century Gothic"/>
              </a:rPr>
              <a:t>.</a:t>
            </a:r>
            <a:endParaRPr sz="1700">
              <a:solidFill>
                <a:srgbClr val="FFFFFF"/>
              </a:solidFill>
              <a:latin typeface="Century Gothic"/>
              <a:ea typeface="Century Gothic"/>
              <a:cs typeface="Century Gothic"/>
              <a:sym typeface="Century Gothic"/>
            </a:endParaRPr>
          </a:p>
          <a:p>
            <a:pPr marL="457200" marR="0" lvl="0" indent="0" algn="just" rtl="0">
              <a:lnSpc>
                <a:spcPct val="100000"/>
              </a:lnSpc>
              <a:spcBef>
                <a:spcPts val="0"/>
              </a:spcBef>
              <a:spcAft>
                <a:spcPts val="0"/>
              </a:spcAft>
              <a:buNone/>
            </a:pPr>
            <a:endParaRPr sz="1700">
              <a:solidFill>
                <a:srgbClr val="FFFFFF"/>
              </a:solidFill>
              <a:latin typeface="Century Gothic"/>
              <a:ea typeface="Century Gothic"/>
              <a:cs typeface="Century Gothic"/>
              <a:sym typeface="Century Gothic"/>
            </a:endParaRPr>
          </a:p>
          <a:p>
            <a:pPr marL="228600" marR="0" lvl="0" indent="-107950" algn="just" rtl="0">
              <a:lnSpc>
                <a:spcPct val="100000"/>
              </a:lnSpc>
              <a:spcBef>
                <a:spcPts val="0"/>
              </a:spcBef>
              <a:spcAft>
                <a:spcPts val="0"/>
              </a:spcAft>
              <a:buClr>
                <a:srgbClr val="FF0000"/>
              </a:buClr>
              <a:buSzPts val="1700"/>
              <a:buFont typeface="Century Gothic"/>
              <a:buChar char="✔"/>
            </a:pPr>
            <a:r>
              <a:rPr lang="en-US" sz="1700" i="0" u="none">
                <a:solidFill>
                  <a:srgbClr val="FFFFFF"/>
                </a:solidFill>
                <a:latin typeface="Century Gothic"/>
                <a:ea typeface="Century Gothic"/>
                <a:cs typeface="Century Gothic"/>
                <a:sym typeface="Century Gothic"/>
              </a:rPr>
              <a:t>Oil pricing per gallon for FY</a:t>
            </a:r>
            <a:r>
              <a:rPr lang="en-US" sz="1700">
                <a:solidFill>
                  <a:srgbClr val="FFFFFF"/>
                </a:solidFill>
                <a:latin typeface="Century Gothic"/>
                <a:ea typeface="Century Gothic"/>
                <a:cs typeface="Century Gothic"/>
                <a:sym typeface="Century Gothic"/>
              </a:rPr>
              <a:t>’23 </a:t>
            </a:r>
            <a:r>
              <a:rPr lang="en-US" sz="1700" i="0" u="none">
                <a:solidFill>
                  <a:srgbClr val="FFFFFF"/>
                </a:solidFill>
                <a:latin typeface="Century Gothic"/>
                <a:ea typeface="Century Gothic"/>
                <a:cs typeface="Century Gothic"/>
                <a:sym typeface="Century Gothic"/>
              </a:rPr>
              <a:t>has been </a:t>
            </a:r>
            <a:r>
              <a:rPr lang="en-US" sz="1700">
                <a:solidFill>
                  <a:srgbClr val="FFFFFF"/>
                </a:solidFill>
                <a:latin typeface="Century Gothic"/>
                <a:ea typeface="Century Gothic"/>
                <a:cs typeface="Century Gothic"/>
                <a:sym typeface="Century Gothic"/>
              </a:rPr>
              <a:t>procured</a:t>
            </a:r>
            <a:r>
              <a:rPr lang="en-US" sz="1700" i="0" u="none">
                <a:solidFill>
                  <a:srgbClr val="FFFFFF"/>
                </a:solidFill>
                <a:latin typeface="Century Gothic"/>
                <a:ea typeface="Century Gothic"/>
                <a:cs typeface="Century Gothic"/>
                <a:sym typeface="Century Gothic"/>
              </a:rPr>
              <a:t> for $2.90 per gallon</a:t>
            </a:r>
            <a:r>
              <a:rPr lang="en-US" sz="1700">
                <a:solidFill>
                  <a:srgbClr val="FFFFFF"/>
                </a:solidFill>
                <a:latin typeface="Century Gothic"/>
                <a:ea typeface="Century Gothic"/>
                <a:cs typeface="Century Gothic"/>
                <a:sym typeface="Century Gothic"/>
              </a:rPr>
              <a:t>, by the French River Collaborative on behalf of Auburn Public Schools and has been accepted by the School Committee.  The current Electricity Contract ends in May of 2022 and the School department is working with the Town on securing a price for FY’23 budget and beyond in this highly volatile market.</a:t>
            </a:r>
            <a:endParaRPr sz="1700">
              <a:solidFill>
                <a:srgbClr val="FFFFFF"/>
              </a:solidFill>
              <a:latin typeface="Century Gothic"/>
              <a:ea typeface="Century Gothic"/>
              <a:cs typeface="Century Gothic"/>
              <a:sym typeface="Century Gothic"/>
            </a:endParaRPr>
          </a:p>
          <a:p>
            <a:pPr marL="457200" marR="0" lvl="0" indent="0" algn="just" rtl="0">
              <a:lnSpc>
                <a:spcPct val="100000"/>
              </a:lnSpc>
              <a:spcBef>
                <a:spcPts val="0"/>
              </a:spcBef>
              <a:spcAft>
                <a:spcPts val="0"/>
              </a:spcAft>
              <a:buNone/>
            </a:pPr>
            <a:endParaRPr sz="1700">
              <a:solidFill>
                <a:srgbClr val="FFFFFF"/>
              </a:solidFill>
              <a:latin typeface="Century Gothic"/>
              <a:ea typeface="Century Gothic"/>
              <a:cs typeface="Century Gothic"/>
              <a:sym typeface="Century Gothic"/>
            </a:endParaRPr>
          </a:p>
          <a:p>
            <a:pPr marL="228600" marR="0" lvl="0" indent="-107950" algn="just" rtl="0">
              <a:lnSpc>
                <a:spcPct val="100000"/>
              </a:lnSpc>
              <a:spcBef>
                <a:spcPts val="0"/>
              </a:spcBef>
              <a:spcAft>
                <a:spcPts val="0"/>
              </a:spcAft>
              <a:buClr>
                <a:srgbClr val="FF0000"/>
              </a:buClr>
              <a:buSzPts val="1700"/>
              <a:buFont typeface="Century Gothic"/>
              <a:buChar char="✔"/>
            </a:pPr>
            <a:r>
              <a:rPr lang="en-US" sz="1700">
                <a:solidFill>
                  <a:srgbClr val="FFFFFF"/>
                </a:solidFill>
                <a:latin typeface="Century Gothic"/>
                <a:ea typeface="Century Gothic"/>
                <a:cs typeface="Century Gothic"/>
                <a:sym typeface="Century Gothic"/>
              </a:rPr>
              <a:t>Continued use of Solar Credits from roof top arrays at </a:t>
            </a:r>
            <a:r>
              <a:rPr lang="en-US" sz="1700" i="0" u="none">
                <a:solidFill>
                  <a:srgbClr val="FFFFFF"/>
                </a:solidFill>
                <a:latin typeface="Century Gothic"/>
                <a:ea typeface="Century Gothic"/>
                <a:cs typeface="Century Gothic"/>
                <a:sym typeface="Century Gothic"/>
              </a:rPr>
              <a:t>AMS and AHS</a:t>
            </a:r>
            <a:r>
              <a:rPr lang="en-US" sz="1700">
                <a:solidFill>
                  <a:srgbClr val="FFFFFF"/>
                </a:solidFill>
                <a:latin typeface="Century Gothic"/>
                <a:ea typeface="Century Gothic"/>
                <a:cs typeface="Century Gothic"/>
                <a:sym typeface="Century Gothic"/>
              </a:rPr>
              <a:t>, along with the credits received from the Town Solar Project in Rutland will assist in the offset our Electrical Costs in FY ‘23. </a:t>
            </a:r>
            <a:endParaRPr sz="1700">
              <a:solidFill>
                <a:srgbClr val="FFFFFF"/>
              </a:solidFill>
              <a:latin typeface="Century Gothic"/>
              <a:ea typeface="Century Gothic"/>
              <a:cs typeface="Century Gothic"/>
              <a:sym typeface="Century Gothic"/>
            </a:endParaRPr>
          </a:p>
          <a:p>
            <a:pPr marL="457200" marR="0" lvl="0" indent="0" algn="just" rtl="0">
              <a:lnSpc>
                <a:spcPct val="100000"/>
              </a:lnSpc>
              <a:spcBef>
                <a:spcPts val="0"/>
              </a:spcBef>
              <a:spcAft>
                <a:spcPts val="0"/>
              </a:spcAft>
              <a:buNone/>
            </a:pPr>
            <a:endParaRPr sz="1700">
              <a:solidFill>
                <a:srgbClr val="FFFFFF"/>
              </a:solidFill>
              <a:latin typeface="Century Gothic"/>
              <a:ea typeface="Century Gothic"/>
              <a:cs typeface="Century Gothic"/>
              <a:sym typeface="Century Gothic"/>
            </a:endParaRPr>
          </a:p>
          <a:p>
            <a:pPr marL="228600" marR="0" lvl="0" indent="-107950" algn="just" rtl="0">
              <a:lnSpc>
                <a:spcPct val="100000"/>
              </a:lnSpc>
              <a:spcBef>
                <a:spcPts val="0"/>
              </a:spcBef>
              <a:spcAft>
                <a:spcPts val="0"/>
              </a:spcAft>
              <a:buClr>
                <a:srgbClr val="FF0000"/>
              </a:buClr>
              <a:buSzPts val="1700"/>
              <a:buFont typeface="Century Gothic"/>
              <a:buChar char="✔"/>
            </a:pPr>
            <a:r>
              <a:rPr lang="en-US" sz="1800">
                <a:solidFill>
                  <a:srgbClr val="FFFFFF"/>
                </a:solidFill>
                <a:latin typeface="Century Gothic"/>
                <a:ea typeface="Century Gothic"/>
                <a:cs typeface="Century Gothic"/>
                <a:sym typeface="Century Gothic"/>
              </a:rPr>
              <a:t>Projected offsets totaling $ 3,176,336.27, </a:t>
            </a:r>
            <a:r>
              <a:rPr lang="en-US" sz="1800">
                <a:solidFill>
                  <a:srgbClr val="F3F3F3"/>
                </a:solidFill>
                <a:latin typeface="Century Gothic"/>
                <a:ea typeface="Century Gothic"/>
                <a:cs typeface="Century Gothic"/>
                <a:sym typeface="Century Gothic"/>
              </a:rPr>
              <a:t>are utilized in this budget, which include $545,440 in ESSER Funds that are a one time source of funding for the District.</a:t>
            </a:r>
            <a:endParaRPr sz="1800">
              <a:solidFill>
                <a:srgbClr val="F3F3F3"/>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endParaRPr sz="2000" b="1" i="0" u="none">
              <a:solidFill>
                <a:srgbClr val="002060"/>
              </a:solidFill>
              <a:latin typeface="Arial"/>
              <a:ea typeface="Arial"/>
              <a:cs typeface="Arial"/>
              <a:sym typeface="Arial"/>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6"/>
          <p:cNvSpPr txBox="1">
            <a:spLocks noGrp="1"/>
          </p:cNvSpPr>
          <p:nvPr>
            <p:ph type="title"/>
          </p:nvPr>
        </p:nvSpPr>
        <p:spPr>
          <a:xfrm>
            <a:off x="366725" y="76200"/>
            <a:ext cx="11455200" cy="845400"/>
          </a:xfrm>
          <a:prstGeom prst="rect">
            <a:avLst/>
          </a:prstGeom>
          <a:solidFill>
            <a:srgbClr val="000000"/>
          </a:solidFill>
          <a:ln w="9525" cap="flat" cmpd="sng">
            <a:solidFill>
              <a:srgbClr val="0000FF"/>
            </a:solidFill>
            <a:prstDash val="solid"/>
            <a:round/>
            <a:headEnd type="none" w="sm" len="sm"/>
            <a:tailEnd type="none" w="sm" len="sm"/>
          </a:ln>
        </p:spPr>
        <p:txBody>
          <a:bodyPr spcFirstLastPara="1" wrap="square" lIns="121875" tIns="60925" rIns="121875" bIns="60925" anchor="b" anchorCtr="0">
            <a:noAutofit/>
          </a:bodyPr>
          <a:lstStyle/>
          <a:p>
            <a:pPr marL="0" lvl="0" indent="0" algn="ctr" rtl="0">
              <a:lnSpc>
                <a:spcPct val="85000"/>
              </a:lnSpc>
              <a:spcBef>
                <a:spcPts val="0"/>
              </a:spcBef>
              <a:spcAft>
                <a:spcPts val="0"/>
              </a:spcAft>
              <a:buClr>
                <a:srgbClr val="002060"/>
              </a:buClr>
              <a:buSzPts val="4400"/>
              <a:buFont typeface="Century Gothic"/>
              <a:buNone/>
            </a:pPr>
            <a:r>
              <a:rPr lang="en-US" sz="4000" b="1">
                <a:solidFill>
                  <a:srgbClr val="FFFFFF"/>
                </a:solidFill>
              </a:rPr>
              <a:t>Draft Budget Request for FY ‘23</a:t>
            </a:r>
            <a:endParaRPr b="1">
              <a:solidFill>
                <a:srgbClr val="FFFFFF"/>
              </a:solidFill>
            </a:endParaRPr>
          </a:p>
        </p:txBody>
      </p:sp>
      <p:sp>
        <p:nvSpPr>
          <p:cNvPr id="127" name="Google Shape;127;p16"/>
          <p:cNvSpPr txBox="1"/>
          <p:nvPr/>
        </p:nvSpPr>
        <p:spPr>
          <a:xfrm>
            <a:off x="366800" y="921600"/>
            <a:ext cx="11455200" cy="5817900"/>
          </a:xfrm>
          <a:prstGeom prst="rect">
            <a:avLst/>
          </a:prstGeom>
          <a:solidFill>
            <a:srgbClr val="000000"/>
          </a:solidFill>
          <a:ln w="9525" cap="flat" cmpd="sng">
            <a:solidFill>
              <a:srgbClr val="4A86E8"/>
            </a:solidFill>
            <a:prstDash val="solid"/>
            <a:round/>
            <a:headEnd type="none" w="sm" len="sm"/>
            <a:tailEnd type="none" w="sm" len="sm"/>
          </a:ln>
          <a:effectLst>
            <a:outerShdw blurRad="57150" dist="19050" dir="5400000" algn="bl" rotWithShape="0">
              <a:srgbClr val="0000FF">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endParaRPr sz="900" b="1">
              <a:solidFill>
                <a:srgbClr val="FFFFFF"/>
              </a:solidFill>
              <a:latin typeface="Arial Black"/>
              <a:ea typeface="Arial Black"/>
              <a:cs typeface="Arial Black"/>
              <a:sym typeface="Arial Black"/>
            </a:endParaRPr>
          </a:p>
          <a:p>
            <a:pPr marL="0" lvl="0" indent="0" algn="ctr" rtl="0">
              <a:spcBef>
                <a:spcPts val="0"/>
              </a:spcBef>
              <a:spcAft>
                <a:spcPts val="0"/>
              </a:spcAft>
              <a:buNone/>
            </a:pPr>
            <a:endParaRPr sz="3200" b="1" u="sng">
              <a:solidFill>
                <a:srgbClr val="FFFFFF"/>
              </a:solidFill>
            </a:endParaRPr>
          </a:p>
          <a:p>
            <a:pPr marL="0" lvl="0" indent="0" algn="ctr" rtl="0">
              <a:spcBef>
                <a:spcPts val="0"/>
              </a:spcBef>
              <a:spcAft>
                <a:spcPts val="0"/>
              </a:spcAft>
              <a:buNone/>
            </a:pPr>
            <a:endParaRPr sz="3200" b="1" u="sng">
              <a:solidFill>
                <a:srgbClr val="FFFFFF"/>
              </a:solidFill>
            </a:endParaRPr>
          </a:p>
          <a:p>
            <a:pPr marL="0" lvl="0" indent="0" algn="ctr" rtl="0">
              <a:spcBef>
                <a:spcPts val="0"/>
              </a:spcBef>
              <a:spcAft>
                <a:spcPts val="0"/>
              </a:spcAft>
              <a:buNone/>
            </a:pPr>
            <a:r>
              <a:rPr lang="en-US" sz="3200" b="1" u="sng">
                <a:solidFill>
                  <a:srgbClr val="FFFFFF"/>
                </a:solidFill>
              </a:rPr>
              <a:t>$28,870,214.33</a:t>
            </a:r>
            <a:endParaRPr sz="3200" b="1" u="sng">
              <a:solidFill>
                <a:srgbClr val="FFFFFF"/>
              </a:solidFill>
            </a:endParaRPr>
          </a:p>
          <a:p>
            <a:pPr marL="0" lvl="0" indent="0" algn="ctr" rtl="0">
              <a:spcBef>
                <a:spcPts val="0"/>
              </a:spcBef>
              <a:spcAft>
                <a:spcPts val="0"/>
              </a:spcAft>
              <a:buNone/>
            </a:pPr>
            <a:endParaRPr sz="3200" b="1" u="sng">
              <a:solidFill>
                <a:srgbClr val="FFFFFF"/>
              </a:solidFill>
            </a:endParaRPr>
          </a:p>
          <a:p>
            <a:pPr marL="0" lvl="0" indent="0" algn="ctr" rtl="0">
              <a:spcBef>
                <a:spcPts val="0"/>
              </a:spcBef>
              <a:spcAft>
                <a:spcPts val="0"/>
              </a:spcAft>
              <a:buNone/>
            </a:pPr>
            <a:r>
              <a:rPr lang="en-US" sz="1600" b="1">
                <a:solidFill>
                  <a:schemeClr val="lt1"/>
                </a:solidFill>
              </a:rPr>
              <a:t>FY ‘22 budget $27,988,540.45 </a:t>
            </a:r>
            <a:endParaRPr sz="1600" b="1">
              <a:solidFill>
                <a:schemeClr val="lt1"/>
              </a:solidFill>
            </a:endParaRPr>
          </a:p>
          <a:p>
            <a:pPr marL="0" lvl="0" indent="0" algn="ctr" rtl="0">
              <a:spcBef>
                <a:spcPts val="0"/>
              </a:spcBef>
              <a:spcAft>
                <a:spcPts val="0"/>
              </a:spcAft>
              <a:buClr>
                <a:schemeClr val="dk1"/>
              </a:buClr>
              <a:buSzPts val="1100"/>
              <a:buFont typeface="Arial"/>
              <a:buNone/>
            </a:pPr>
            <a:endParaRPr sz="1600" b="1">
              <a:solidFill>
                <a:schemeClr val="lt1"/>
              </a:solidFill>
            </a:endParaRPr>
          </a:p>
          <a:p>
            <a:pPr marL="0" lvl="0" indent="0" algn="ctr" rtl="0">
              <a:spcBef>
                <a:spcPts val="0"/>
              </a:spcBef>
              <a:spcAft>
                <a:spcPts val="0"/>
              </a:spcAft>
              <a:buClr>
                <a:schemeClr val="dk1"/>
              </a:buClr>
              <a:buSzPts val="1100"/>
              <a:buFont typeface="Arial"/>
              <a:buNone/>
            </a:pPr>
            <a:r>
              <a:rPr lang="en-US" sz="1600" b="1">
                <a:solidFill>
                  <a:schemeClr val="lt1"/>
                </a:solidFill>
              </a:rPr>
              <a:t>Represents a 3.15% increase from FY’22  = $881,673.88</a:t>
            </a:r>
            <a:endParaRPr sz="1600" b="1">
              <a:solidFill>
                <a:schemeClr val="lt1"/>
              </a:solidFill>
            </a:endParaRPr>
          </a:p>
          <a:p>
            <a:pPr marL="0" lvl="0" indent="0" algn="ctr" rtl="0">
              <a:spcBef>
                <a:spcPts val="0"/>
              </a:spcBef>
              <a:spcAft>
                <a:spcPts val="0"/>
              </a:spcAft>
              <a:buNone/>
            </a:pPr>
            <a:endParaRPr sz="3200" b="1" u="sng">
              <a:solidFill>
                <a:srgbClr val="FFFFFF"/>
              </a:solidFill>
            </a:endParaRPr>
          </a:p>
          <a:p>
            <a:pPr marL="0" lvl="0" indent="0" algn="ctr" rtl="0">
              <a:spcBef>
                <a:spcPts val="0"/>
              </a:spcBef>
              <a:spcAft>
                <a:spcPts val="0"/>
              </a:spcAft>
              <a:buNone/>
            </a:pPr>
            <a:endParaRPr sz="1600" b="1">
              <a:solidFill>
                <a:srgbClr val="FFFFFF"/>
              </a:solidFill>
            </a:endParaRPr>
          </a:p>
          <a:p>
            <a:pPr marL="0" lvl="0" indent="0" algn="ctr" rtl="0">
              <a:spcBef>
                <a:spcPts val="0"/>
              </a:spcBef>
              <a:spcAft>
                <a:spcPts val="0"/>
              </a:spcAft>
              <a:buNone/>
            </a:pPr>
            <a:r>
              <a:rPr lang="en-US" sz="1600">
                <a:solidFill>
                  <a:srgbClr val="FFFFFF"/>
                </a:solidFill>
              </a:rPr>
              <a:t> </a:t>
            </a:r>
            <a:r>
              <a:rPr lang="en-US" sz="1800">
                <a:solidFill>
                  <a:srgbClr val="FFFFFF"/>
                </a:solidFill>
                <a:latin typeface="Century Gothic"/>
                <a:ea typeface="Century Gothic"/>
                <a:cs typeface="Century Gothic"/>
                <a:sym typeface="Century Gothic"/>
              </a:rPr>
              <a:t>Thank You For Your Support!</a:t>
            </a:r>
            <a:endParaRPr sz="1800">
              <a:solidFill>
                <a:srgbClr val="FFFFFF"/>
              </a:solidFill>
              <a:latin typeface="Century Gothic"/>
              <a:ea typeface="Century Gothic"/>
              <a:cs typeface="Century Gothic"/>
              <a:sym typeface="Century Gothic"/>
            </a:endParaRPr>
          </a:p>
          <a:p>
            <a:pPr marL="457200" lvl="0" indent="0" algn="l" rtl="0">
              <a:spcBef>
                <a:spcPts val="0"/>
              </a:spcBef>
              <a:spcAft>
                <a:spcPts val="0"/>
              </a:spcAft>
              <a:buNone/>
            </a:pPr>
            <a:endParaRPr sz="1800">
              <a:solidFill>
                <a:srgbClr val="FFFFFF"/>
              </a:solidFill>
              <a:latin typeface="Century Gothic"/>
              <a:ea typeface="Century Gothic"/>
              <a:cs typeface="Century Gothic"/>
              <a:sym typeface="Century Gothic"/>
            </a:endParaRPr>
          </a:p>
          <a:p>
            <a:pPr marL="0" lvl="0" indent="0" algn="l" rtl="0">
              <a:spcBef>
                <a:spcPts val="0"/>
              </a:spcBef>
              <a:spcAft>
                <a:spcPts val="0"/>
              </a:spcAft>
              <a:buNone/>
            </a:pPr>
            <a:endParaRPr sz="2000">
              <a:solidFill>
                <a:srgbClr val="FFFFFF"/>
              </a:solidFill>
            </a:endParaRPr>
          </a:p>
          <a:p>
            <a:pPr marL="0" lvl="0" indent="0" algn="ctr" rtl="0">
              <a:spcBef>
                <a:spcPts val="0"/>
              </a:spcBef>
              <a:spcAft>
                <a:spcPts val="0"/>
              </a:spcAft>
              <a:buNone/>
            </a:pPr>
            <a:r>
              <a:rPr lang="en-US">
                <a:solidFill>
                  <a:srgbClr val="FFFFFF"/>
                </a:solidFill>
              </a:rPr>
              <a:t>To view the budget in its entirety: </a:t>
            </a:r>
            <a:r>
              <a:rPr lang="en-US" u="sng">
                <a:solidFill>
                  <a:schemeClr val="hlink"/>
                </a:solidFill>
                <a:hlinkClick r:id="rId3"/>
              </a:rPr>
              <a:t>www.auburn.k12.ma.us</a:t>
            </a:r>
            <a:r>
              <a:rPr lang="en-US">
                <a:solidFill>
                  <a:srgbClr val="FFFFFF"/>
                </a:solidFill>
              </a:rPr>
              <a:t> and go to “District Tab” and “Budget.”</a:t>
            </a:r>
            <a:endParaRPr>
              <a:solidFill>
                <a:srgbClr val="FFFFFF"/>
              </a:solidFill>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57" name="Google Shape;57;p6"/>
          <p:cNvPicPr preferRelativeResize="0"/>
          <p:nvPr/>
        </p:nvPicPr>
        <p:blipFill>
          <a:blip r:embed="rId3">
            <a:alphaModFix/>
          </a:blip>
          <a:stretch>
            <a:fillRect/>
          </a:stretch>
        </p:blipFill>
        <p:spPr>
          <a:xfrm>
            <a:off x="398975" y="187475"/>
            <a:ext cx="11414400" cy="2249825"/>
          </a:xfrm>
          <a:prstGeom prst="rect">
            <a:avLst/>
          </a:prstGeom>
          <a:noFill/>
          <a:ln w="19050" cap="flat" cmpd="sng">
            <a:solidFill>
              <a:srgbClr val="0000FF"/>
            </a:solidFill>
            <a:prstDash val="solid"/>
            <a:round/>
            <a:headEnd type="none" w="sm" len="sm"/>
            <a:tailEnd type="none" w="sm" len="sm"/>
          </a:ln>
        </p:spPr>
      </p:pic>
      <p:sp>
        <p:nvSpPr>
          <p:cNvPr id="58" name="Google Shape;58;p6"/>
          <p:cNvSpPr txBox="1"/>
          <p:nvPr/>
        </p:nvSpPr>
        <p:spPr>
          <a:xfrm>
            <a:off x="398975" y="2437300"/>
            <a:ext cx="11414400" cy="1174800"/>
          </a:xfrm>
          <a:prstGeom prst="rect">
            <a:avLst/>
          </a:prstGeom>
          <a:solidFill>
            <a:srgbClr val="000000"/>
          </a:solidFill>
          <a:ln w="19050" cap="flat" cmpd="sng">
            <a:solidFill>
              <a:srgbClr val="0000FF"/>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800"/>
              <a:buFont typeface="Arial"/>
              <a:buNone/>
            </a:pPr>
            <a:r>
              <a:rPr lang="en-US" sz="1800" b="1" i="0" u="sng">
                <a:solidFill>
                  <a:schemeClr val="lt1"/>
                </a:solidFill>
                <a:latin typeface="Arial"/>
                <a:ea typeface="Arial"/>
                <a:cs typeface="Arial"/>
                <a:sym typeface="Arial"/>
              </a:rPr>
              <a:t>MISSION</a:t>
            </a:r>
            <a:endParaRPr u="sng"/>
          </a:p>
          <a:p>
            <a:pPr marL="0" marR="0" lvl="0" indent="0" algn="ctr" rtl="0">
              <a:lnSpc>
                <a:spcPct val="100000"/>
              </a:lnSpc>
              <a:spcBef>
                <a:spcPts val="0"/>
              </a:spcBef>
              <a:spcAft>
                <a:spcPts val="0"/>
              </a:spcAft>
              <a:buClr>
                <a:schemeClr val="lt1"/>
              </a:buClr>
              <a:buSzPts val="1800"/>
              <a:buFont typeface="Arial"/>
              <a:buNone/>
            </a:pPr>
            <a:endParaRPr sz="1200" b="1">
              <a:solidFill>
                <a:schemeClr val="lt1"/>
              </a:solidFill>
            </a:endParaRPr>
          </a:p>
          <a:p>
            <a:pPr marL="0" marR="0" lvl="0" indent="0" algn="ctr" rtl="0">
              <a:lnSpc>
                <a:spcPct val="100000"/>
              </a:lnSpc>
              <a:spcBef>
                <a:spcPts val="0"/>
              </a:spcBef>
              <a:spcAft>
                <a:spcPts val="0"/>
              </a:spcAft>
              <a:buClr>
                <a:schemeClr val="lt1"/>
              </a:buClr>
              <a:buSzPts val="1800"/>
              <a:buFont typeface="Arial"/>
              <a:buNone/>
            </a:pPr>
            <a:r>
              <a:rPr lang="en-US" sz="1800" b="1" i="0" u="none">
                <a:solidFill>
                  <a:schemeClr val="lt1"/>
                </a:solidFill>
                <a:latin typeface="Arial"/>
                <a:ea typeface="Arial"/>
                <a:cs typeface="Arial"/>
                <a:sym typeface="Arial"/>
              </a:rPr>
              <a:t>Strengthening </a:t>
            </a:r>
            <a:r>
              <a:rPr lang="en-US" sz="1800" b="1">
                <a:solidFill>
                  <a:schemeClr val="lt1"/>
                </a:solidFill>
              </a:rPr>
              <a:t>c</a:t>
            </a:r>
            <a:r>
              <a:rPr lang="en-US" sz="1800" b="1" i="0" u="none">
                <a:solidFill>
                  <a:schemeClr val="lt1"/>
                </a:solidFill>
                <a:latin typeface="Arial"/>
                <a:ea typeface="Arial"/>
                <a:cs typeface="Arial"/>
                <a:sym typeface="Arial"/>
              </a:rPr>
              <a:t>onnections through Rigor, Relevance, and Relationships.</a:t>
            </a:r>
            <a:endParaRPr sz="1800" b="1" i="0" u="none">
              <a:solidFill>
                <a:schemeClr val="lt1"/>
              </a:solidFill>
              <a:latin typeface="Arial"/>
              <a:ea typeface="Arial"/>
              <a:cs typeface="Arial"/>
              <a:sym typeface="Arial"/>
            </a:endParaRPr>
          </a:p>
        </p:txBody>
      </p:sp>
      <p:sp>
        <p:nvSpPr>
          <p:cNvPr id="59" name="Google Shape;59;p6"/>
          <p:cNvSpPr txBox="1"/>
          <p:nvPr/>
        </p:nvSpPr>
        <p:spPr>
          <a:xfrm>
            <a:off x="398975" y="3612025"/>
            <a:ext cx="11414400" cy="1456500"/>
          </a:xfrm>
          <a:prstGeom prst="rect">
            <a:avLst/>
          </a:prstGeom>
          <a:solidFill>
            <a:srgbClr val="000000"/>
          </a:solidFill>
          <a:ln w="19050" cap="flat" cmpd="sng">
            <a:solidFill>
              <a:srgbClr val="0000FF"/>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800"/>
              <a:buFont typeface="Arial"/>
              <a:buNone/>
            </a:pPr>
            <a:r>
              <a:rPr lang="en-US" sz="1800" b="1" u="sng">
                <a:solidFill>
                  <a:schemeClr val="lt1"/>
                </a:solidFill>
              </a:rPr>
              <a:t>VISION</a:t>
            </a:r>
            <a:endParaRPr sz="1800" b="1" u="sng">
              <a:solidFill>
                <a:schemeClr val="lt1"/>
              </a:solidFill>
            </a:endParaRPr>
          </a:p>
          <a:p>
            <a:pPr marL="0" marR="0" lvl="0" indent="0" algn="ctr" rtl="0">
              <a:lnSpc>
                <a:spcPct val="100000"/>
              </a:lnSpc>
              <a:spcBef>
                <a:spcPts val="0"/>
              </a:spcBef>
              <a:spcAft>
                <a:spcPts val="0"/>
              </a:spcAft>
              <a:buClr>
                <a:schemeClr val="lt1"/>
              </a:buClr>
              <a:buSzPts val="1800"/>
              <a:buFont typeface="Arial"/>
              <a:buNone/>
            </a:pPr>
            <a:endParaRPr b="1">
              <a:solidFill>
                <a:schemeClr val="lt1"/>
              </a:solidFill>
            </a:endParaRPr>
          </a:p>
          <a:p>
            <a:pPr marL="0" lvl="0" indent="0" algn="ctr" rtl="0">
              <a:spcBef>
                <a:spcPts val="0"/>
              </a:spcBef>
              <a:spcAft>
                <a:spcPts val="0"/>
              </a:spcAft>
              <a:buClr>
                <a:schemeClr val="dk1"/>
              </a:buClr>
              <a:buSzPts val="1100"/>
              <a:buFont typeface="Arial"/>
              <a:buNone/>
            </a:pPr>
            <a:r>
              <a:rPr lang="en-US" sz="1800" b="1">
                <a:solidFill>
                  <a:schemeClr val="lt1"/>
                </a:solidFill>
              </a:rPr>
              <a:t>Our vision is to educate and prepare students for the opportunities and challenges of a changing world.</a:t>
            </a:r>
            <a:endParaRPr>
              <a:solidFill>
                <a:schemeClr val="dk1"/>
              </a:solidFill>
            </a:endParaRPr>
          </a:p>
          <a:p>
            <a:pPr marL="0" lvl="0" indent="0" algn="ctr" rtl="0">
              <a:spcBef>
                <a:spcPts val="0"/>
              </a:spcBef>
              <a:spcAft>
                <a:spcPts val="0"/>
              </a:spcAft>
              <a:buClr>
                <a:schemeClr val="lt1"/>
              </a:buClr>
              <a:buSzPts val="1800"/>
              <a:buFont typeface="Arial"/>
              <a:buNone/>
            </a:pPr>
            <a:endParaRPr sz="1800" b="1">
              <a:solidFill>
                <a:schemeClr val="lt1"/>
              </a:solidFill>
            </a:endParaRPr>
          </a:p>
          <a:p>
            <a:pPr marL="0" lvl="0" indent="0" algn="l" rtl="0">
              <a:spcBef>
                <a:spcPts val="0"/>
              </a:spcBef>
              <a:spcAft>
                <a:spcPts val="0"/>
              </a:spcAft>
              <a:buNone/>
            </a:pPr>
            <a:endParaRPr sz="2800" b="1">
              <a:solidFill>
                <a:srgbClr val="FFFFFF"/>
              </a:solidFill>
              <a:highlight>
                <a:srgbClr val="000000"/>
              </a:highlight>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lt1"/>
              </a:buClr>
              <a:buSzPts val="1800"/>
              <a:buFont typeface="Arial"/>
              <a:buNone/>
            </a:pPr>
            <a:endParaRPr sz="1800" b="1">
              <a:solidFill>
                <a:schemeClr val="lt1"/>
              </a:solidFill>
            </a:endParaRPr>
          </a:p>
          <a:p>
            <a:pPr marL="0" marR="0" lvl="0" indent="0" algn="ctr" rtl="0">
              <a:lnSpc>
                <a:spcPct val="100000"/>
              </a:lnSpc>
              <a:spcBef>
                <a:spcPts val="0"/>
              </a:spcBef>
              <a:spcAft>
                <a:spcPts val="0"/>
              </a:spcAft>
              <a:buClr>
                <a:schemeClr val="lt1"/>
              </a:buClr>
              <a:buSzPts val="1800"/>
              <a:buFont typeface="Arial"/>
              <a:buNone/>
            </a:pPr>
            <a:endParaRPr sz="1800" b="1" i="0" u="none">
              <a:solidFill>
                <a:schemeClr val="lt1"/>
              </a:solidFill>
              <a:latin typeface="Arial"/>
              <a:ea typeface="Arial"/>
              <a:cs typeface="Arial"/>
              <a:sym typeface="Arial"/>
            </a:endParaRPr>
          </a:p>
        </p:txBody>
      </p:sp>
      <p:sp>
        <p:nvSpPr>
          <p:cNvPr id="60" name="Google Shape;60;p6"/>
          <p:cNvSpPr txBox="1"/>
          <p:nvPr/>
        </p:nvSpPr>
        <p:spPr>
          <a:xfrm>
            <a:off x="398975" y="5068525"/>
            <a:ext cx="11414400" cy="1680900"/>
          </a:xfrm>
          <a:prstGeom prst="rect">
            <a:avLst/>
          </a:prstGeom>
          <a:solidFill>
            <a:srgbClr val="000000"/>
          </a:solidFill>
          <a:ln w="19050"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u="sng" dirty="0">
                <a:solidFill>
                  <a:srgbClr val="FFFFFF"/>
                </a:solidFill>
                <a:highlight>
                  <a:srgbClr val="000000"/>
                </a:highlight>
                <a:latin typeface="Century Gothic"/>
                <a:ea typeface="Century Gothic"/>
                <a:cs typeface="Century Gothic"/>
                <a:sym typeface="Century Gothic"/>
              </a:rPr>
              <a:t>CORE VALUES</a:t>
            </a:r>
            <a:endParaRPr sz="1800" b="1" u="sng" dirty="0">
              <a:solidFill>
                <a:srgbClr val="FFFFFF"/>
              </a:solidFill>
              <a:highlight>
                <a:srgbClr val="000000"/>
              </a:highlight>
              <a:latin typeface="Century Gothic"/>
              <a:ea typeface="Century Gothic"/>
              <a:cs typeface="Century Gothic"/>
              <a:sym typeface="Century Gothic"/>
            </a:endParaRPr>
          </a:p>
          <a:p>
            <a:pPr marL="0" lvl="0" indent="0" algn="ctr" rtl="0">
              <a:spcBef>
                <a:spcPts val="0"/>
              </a:spcBef>
              <a:spcAft>
                <a:spcPts val="0"/>
              </a:spcAft>
              <a:buNone/>
            </a:pPr>
            <a:endParaRPr sz="100" b="1" u="sng" dirty="0">
              <a:solidFill>
                <a:srgbClr val="FFFFFF"/>
              </a:solidFill>
              <a:highlight>
                <a:srgbClr val="000000"/>
              </a:highlight>
              <a:latin typeface="Century Gothic"/>
              <a:ea typeface="Century Gothic"/>
              <a:cs typeface="Century Gothic"/>
              <a:sym typeface="Century Gothic"/>
            </a:endParaRPr>
          </a:p>
          <a:p>
            <a:pPr marL="0" lvl="0" indent="0" algn="l" rtl="0">
              <a:spcBef>
                <a:spcPts val="0"/>
              </a:spcBef>
              <a:spcAft>
                <a:spcPts val="0"/>
              </a:spcAft>
              <a:buNone/>
            </a:pPr>
            <a:r>
              <a:rPr lang="en-US" sz="1600" b="1" u="sng" dirty="0">
                <a:solidFill>
                  <a:srgbClr val="FFFFFF"/>
                </a:solidFill>
                <a:highlight>
                  <a:srgbClr val="000000"/>
                </a:highlight>
                <a:latin typeface="Century Gothic"/>
                <a:ea typeface="Century Gothic"/>
                <a:cs typeface="Century Gothic"/>
                <a:sym typeface="Century Gothic"/>
              </a:rPr>
              <a:t>Student Centered Decision Making </a:t>
            </a:r>
            <a:r>
              <a:rPr lang="en-US" sz="1600" b="1" dirty="0">
                <a:solidFill>
                  <a:srgbClr val="FFFFFF"/>
                </a:solidFill>
                <a:highlight>
                  <a:srgbClr val="000000"/>
                </a:highlight>
                <a:latin typeface="Century Gothic"/>
                <a:ea typeface="Century Gothic"/>
                <a:cs typeface="Century Gothic"/>
                <a:sym typeface="Century Gothic"/>
              </a:rPr>
              <a:t>					</a:t>
            </a:r>
            <a:r>
              <a:rPr lang="en-US" sz="1600" b="1" u="sng" dirty="0">
                <a:solidFill>
                  <a:srgbClr val="FFFFFF"/>
                </a:solidFill>
                <a:highlight>
                  <a:srgbClr val="000000"/>
                </a:highlight>
                <a:latin typeface="Century Gothic"/>
                <a:ea typeface="Century Gothic"/>
                <a:cs typeface="Century Gothic"/>
                <a:sym typeface="Century Gothic"/>
              </a:rPr>
              <a:t>High Expectations for All </a:t>
            </a:r>
            <a:endParaRPr sz="1600" b="1" u="sng" dirty="0">
              <a:solidFill>
                <a:srgbClr val="FFFFFF"/>
              </a:solidFill>
              <a:highlight>
                <a:srgbClr val="000000"/>
              </a:highlight>
              <a:latin typeface="Century Gothic"/>
              <a:ea typeface="Century Gothic"/>
              <a:cs typeface="Century Gothic"/>
              <a:sym typeface="Century Gothic"/>
            </a:endParaRPr>
          </a:p>
          <a:p>
            <a:pPr marL="0" lvl="0" indent="0" algn="l" rtl="0">
              <a:spcBef>
                <a:spcPts val="0"/>
              </a:spcBef>
              <a:spcAft>
                <a:spcPts val="0"/>
              </a:spcAft>
              <a:buNone/>
            </a:pPr>
            <a:endParaRPr sz="900" b="1" u="sng" dirty="0">
              <a:solidFill>
                <a:srgbClr val="FFFFFF"/>
              </a:solidFill>
              <a:highlight>
                <a:srgbClr val="000000"/>
              </a:highlight>
              <a:latin typeface="Century Gothic"/>
              <a:ea typeface="Century Gothic"/>
              <a:cs typeface="Century Gothic"/>
              <a:sym typeface="Century Gothic"/>
            </a:endParaRPr>
          </a:p>
          <a:p>
            <a:pPr marL="0" lvl="0" indent="0" algn="l" rtl="0">
              <a:spcBef>
                <a:spcPts val="0"/>
              </a:spcBef>
              <a:spcAft>
                <a:spcPts val="0"/>
              </a:spcAft>
              <a:buNone/>
            </a:pPr>
            <a:r>
              <a:rPr lang="en-US" sz="1600" b="1" u="sng" dirty="0">
                <a:solidFill>
                  <a:srgbClr val="FFFFFF"/>
                </a:solidFill>
                <a:highlight>
                  <a:srgbClr val="000000"/>
                </a:highlight>
                <a:latin typeface="Century Gothic"/>
                <a:ea typeface="Century Gothic"/>
                <a:cs typeface="Century Gothic"/>
                <a:sym typeface="Century Gothic"/>
              </a:rPr>
              <a:t>All environments are safe and respectful </a:t>
            </a:r>
            <a:r>
              <a:rPr lang="en-US" sz="1600" b="1" dirty="0">
                <a:solidFill>
                  <a:srgbClr val="FFFFFF"/>
                </a:solidFill>
                <a:highlight>
                  <a:srgbClr val="000000"/>
                </a:highlight>
                <a:latin typeface="Century Gothic"/>
                <a:ea typeface="Century Gothic"/>
                <a:cs typeface="Century Gothic"/>
                <a:sym typeface="Century Gothic"/>
              </a:rPr>
              <a:t>				</a:t>
            </a:r>
            <a:r>
              <a:rPr lang="en-US" sz="1600" b="1" u="sng" dirty="0">
                <a:solidFill>
                  <a:srgbClr val="FFFFFF"/>
                </a:solidFill>
                <a:highlight>
                  <a:srgbClr val="000000"/>
                </a:highlight>
                <a:latin typeface="Century Gothic"/>
                <a:ea typeface="Century Gothic"/>
                <a:cs typeface="Century Gothic"/>
                <a:sym typeface="Century Gothic"/>
              </a:rPr>
              <a:t>Respond to Needs Based on Data </a:t>
            </a:r>
            <a:endParaRPr sz="1600" b="1" u="sng" dirty="0">
              <a:solidFill>
                <a:srgbClr val="FFFFFF"/>
              </a:solidFill>
              <a:highlight>
                <a:srgbClr val="000000"/>
              </a:highlight>
              <a:latin typeface="Century Gothic"/>
              <a:ea typeface="Century Gothic"/>
              <a:cs typeface="Century Gothic"/>
              <a:sym typeface="Century Gothic"/>
            </a:endParaRPr>
          </a:p>
          <a:p>
            <a:pPr marL="0" lvl="0" indent="0" algn="l" rtl="0">
              <a:spcBef>
                <a:spcPts val="0"/>
              </a:spcBef>
              <a:spcAft>
                <a:spcPts val="0"/>
              </a:spcAft>
              <a:buNone/>
            </a:pPr>
            <a:endParaRPr sz="1200" b="1" u="sng" dirty="0">
              <a:solidFill>
                <a:srgbClr val="FFFFFF"/>
              </a:solidFill>
              <a:highlight>
                <a:srgbClr val="000000"/>
              </a:highlight>
              <a:latin typeface="Century Gothic"/>
              <a:ea typeface="Century Gothic"/>
              <a:cs typeface="Century Gothic"/>
              <a:sym typeface="Century Gothic"/>
            </a:endParaRPr>
          </a:p>
          <a:p>
            <a:pPr marL="0" lvl="0" indent="0" algn="l" rtl="0">
              <a:spcBef>
                <a:spcPts val="0"/>
              </a:spcBef>
              <a:spcAft>
                <a:spcPts val="0"/>
              </a:spcAft>
              <a:buNone/>
            </a:pPr>
            <a:r>
              <a:rPr lang="en-US" sz="1600" b="1" u="sng" dirty="0">
                <a:solidFill>
                  <a:srgbClr val="FFFFFF"/>
                </a:solidFill>
                <a:highlight>
                  <a:srgbClr val="000000"/>
                </a:highlight>
                <a:latin typeface="Century Gothic"/>
                <a:ea typeface="Century Gothic"/>
                <a:cs typeface="Century Gothic"/>
                <a:sym typeface="Century Gothic"/>
              </a:rPr>
              <a:t>Equitable opportunities for all students </a:t>
            </a:r>
            <a:r>
              <a:rPr lang="en-US" sz="1600" b="1" dirty="0">
                <a:solidFill>
                  <a:srgbClr val="FFFFFF"/>
                </a:solidFill>
                <a:highlight>
                  <a:srgbClr val="000000"/>
                </a:highlight>
                <a:latin typeface="Century Gothic"/>
                <a:ea typeface="Century Gothic"/>
                <a:cs typeface="Century Gothic"/>
                <a:sym typeface="Century Gothic"/>
              </a:rPr>
              <a:t>				</a:t>
            </a:r>
            <a:r>
              <a:rPr lang="en-US" sz="1600" b="1" u="sng" dirty="0">
                <a:solidFill>
                  <a:srgbClr val="FFFFFF"/>
                </a:solidFill>
                <a:highlight>
                  <a:srgbClr val="000000"/>
                </a:highlight>
                <a:latin typeface="Century Gothic"/>
                <a:ea typeface="Century Gothic"/>
                <a:cs typeface="Century Gothic"/>
                <a:sym typeface="Century Gothic"/>
              </a:rPr>
              <a:t>Dedicated to continuous improvement</a:t>
            </a:r>
            <a:endParaRPr sz="1600" b="1" u="sng" dirty="0">
              <a:solidFill>
                <a:srgbClr val="FFFFFF"/>
              </a:solidFill>
              <a:highlight>
                <a:srgbClr val="000000"/>
              </a:highlight>
              <a:latin typeface="Century Gothic"/>
              <a:ea typeface="Century Gothic"/>
              <a:cs typeface="Century Gothic"/>
              <a:sym typeface="Century Gothic"/>
            </a:endParaRPr>
          </a:p>
          <a:p>
            <a:pPr marL="0" lvl="0" indent="0" algn="l" rtl="0">
              <a:spcBef>
                <a:spcPts val="0"/>
              </a:spcBef>
              <a:spcAft>
                <a:spcPts val="0"/>
              </a:spcAft>
              <a:buNone/>
            </a:pPr>
            <a:endParaRPr sz="1600" b="1" u="sng" dirty="0">
              <a:solidFill>
                <a:srgbClr val="FFFFFF"/>
              </a:solidFill>
              <a:highlight>
                <a:srgbClr val="000000"/>
              </a:highlight>
              <a:latin typeface="Century Gothic"/>
              <a:ea typeface="Century Gothic"/>
              <a:cs typeface="Century Gothic"/>
              <a:sym typeface="Century Gothic"/>
            </a:endParaRPr>
          </a:p>
          <a:p>
            <a:pPr marL="0" lvl="0" indent="0" algn="ctr" rtl="0">
              <a:spcBef>
                <a:spcPts val="0"/>
              </a:spcBef>
              <a:spcAft>
                <a:spcPts val="0"/>
              </a:spcAft>
              <a:buNone/>
            </a:pPr>
            <a:endParaRPr sz="1600" b="1" u="sng" dirty="0">
              <a:solidFill>
                <a:srgbClr val="FFFFFF"/>
              </a:solidFill>
              <a:highlight>
                <a:srgbClr val="000000"/>
              </a:highlight>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7"/>
          <p:cNvSpPr txBox="1">
            <a:spLocks noGrp="1"/>
          </p:cNvSpPr>
          <p:nvPr>
            <p:ph type="title"/>
          </p:nvPr>
        </p:nvSpPr>
        <p:spPr>
          <a:xfrm>
            <a:off x="380475" y="106150"/>
            <a:ext cx="11433000" cy="862800"/>
          </a:xfrm>
          <a:prstGeom prst="rect">
            <a:avLst/>
          </a:prstGeom>
          <a:solidFill>
            <a:srgbClr val="000000"/>
          </a:solidFill>
          <a:ln w="9525" cap="flat" cmpd="sng">
            <a:solidFill>
              <a:srgbClr val="0000FF"/>
            </a:solidFill>
            <a:prstDash val="solid"/>
            <a:round/>
            <a:headEnd type="none" w="sm" len="sm"/>
            <a:tailEnd type="none" w="sm" len="sm"/>
          </a:ln>
        </p:spPr>
        <p:txBody>
          <a:bodyPr spcFirstLastPara="1" wrap="square" lIns="121875" tIns="60925" rIns="121875" bIns="60925" anchor="b" anchorCtr="0">
            <a:noAutofit/>
          </a:bodyPr>
          <a:lstStyle/>
          <a:p>
            <a:pPr marL="0" lvl="0" indent="0" algn="ctr" rtl="0">
              <a:lnSpc>
                <a:spcPct val="85000"/>
              </a:lnSpc>
              <a:spcBef>
                <a:spcPts val="0"/>
              </a:spcBef>
              <a:spcAft>
                <a:spcPts val="0"/>
              </a:spcAft>
              <a:buClr>
                <a:srgbClr val="002060"/>
              </a:buClr>
              <a:buSzPts val="4400"/>
              <a:buFont typeface="Century Gothic"/>
              <a:buNone/>
            </a:pPr>
            <a:r>
              <a:rPr lang="en-US" sz="4200" b="1">
                <a:solidFill>
                  <a:srgbClr val="FFFFFF"/>
                </a:solidFill>
              </a:rPr>
              <a:t>School Committee Priorities FY’23</a:t>
            </a:r>
            <a:endParaRPr sz="4200">
              <a:solidFill>
                <a:srgbClr val="FFFFFF"/>
              </a:solidFill>
            </a:endParaRPr>
          </a:p>
        </p:txBody>
      </p:sp>
      <p:sp>
        <p:nvSpPr>
          <p:cNvPr id="66" name="Google Shape;66;p7"/>
          <p:cNvSpPr txBox="1"/>
          <p:nvPr/>
        </p:nvSpPr>
        <p:spPr>
          <a:xfrm>
            <a:off x="380475" y="1022025"/>
            <a:ext cx="11457000" cy="5757000"/>
          </a:xfrm>
          <a:prstGeom prst="rect">
            <a:avLst/>
          </a:prstGeom>
          <a:solidFill>
            <a:srgbClr val="000000"/>
          </a:solidFill>
          <a:ln w="9525" cap="flat" cmpd="sng">
            <a:solidFill>
              <a:srgbClr val="0000FF"/>
            </a:solidFill>
            <a:prstDash val="solid"/>
            <a:round/>
            <a:headEnd type="none" w="sm" len="sm"/>
            <a:tailEnd type="none" w="sm" len="sm"/>
          </a:ln>
        </p:spPr>
        <p:txBody>
          <a:bodyPr spcFirstLastPara="1" wrap="square" lIns="91425" tIns="45700" rIns="91425" bIns="45700" anchor="t" anchorCtr="0">
            <a:noAutofit/>
          </a:bodyPr>
          <a:lstStyle/>
          <a:p>
            <a:pPr marL="457200" lvl="0" indent="-355600" algn="just" rtl="0">
              <a:spcBef>
                <a:spcPts val="0"/>
              </a:spcBef>
              <a:spcAft>
                <a:spcPts val="0"/>
              </a:spcAft>
              <a:buClr>
                <a:srgbClr val="FF0000"/>
              </a:buClr>
              <a:buSzPts val="2000"/>
              <a:buFont typeface="Noto Sans Symbols"/>
              <a:buChar char="✓"/>
            </a:pPr>
            <a:r>
              <a:rPr lang="en-US" sz="2000">
                <a:solidFill>
                  <a:srgbClr val="FFFFFF"/>
                </a:solidFill>
              </a:rPr>
              <a:t>Budget reflects the district’s strategic plan adopted by the School Committee in spring 2018. </a:t>
            </a:r>
            <a:endParaRPr sz="2000">
              <a:solidFill>
                <a:srgbClr val="FFFFFF"/>
              </a:solidFill>
            </a:endParaRPr>
          </a:p>
          <a:p>
            <a:pPr marL="457200" lvl="0" indent="0" algn="l" rtl="0">
              <a:spcBef>
                <a:spcPts val="0"/>
              </a:spcBef>
              <a:spcAft>
                <a:spcPts val="0"/>
              </a:spcAft>
              <a:buNone/>
            </a:pPr>
            <a:endParaRPr sz="2000" b="1">
              <a:solidFill>
                <a:srgbClr val="FFFFFF"/>
              </a:solidFill>
            </a:endParaRPr>
          </a:p>
          <a:p>
            <a:pPr marL="914400" lvl="1" indent="273050" algn="l" rtl="0">
              <a:spcBef>
                <a:spcPts val="0"/>
              </a:spcBef>
              <a:spcAft>
                <a:spcPts val="0"/>
              </a:spcAft>
              <a:buClr>
                <a:srgbClr val="4A86E8"/>
              </a:buClr>
              <a:buSzPts val="2000"/>
              <a:buFont typeface="Noto Sans Symbols"/>
              <a:buChar char="●"/>
            </a:pPr>
            <a:r>
              <a:rPr lang="en-US" sz="2000" b="1">
                <a:solidFill>
                  <a:srgbClr val="FFFFFF"/>
                </a:solidFill>
              </a:rPr>
              <a:t>Teaching and Learning</a:t>
            </a:r>
            <a:endParaRPr sz="2000" b="1">
              <a:solidFill>
                <a:srgbClr val="FFFFFF"/>
              </a:solidFill>
            </a:endParaRPr>
          </a:p>
          <a:p>
            <a:pPr marL="914400" lvl="0" indent="0" algn="l" rtl="0">
              <a:spcBef>
                <a:spcPts val="0"/>
              </a:spcBef>
              <a:spcAft>
                <a:spcPts val="0"/>
              </a:spcAft>
              <a:buNone/>
            </a:pPr>
            <a:endParaRPr sz="2000" b="1">
              <a:solidFill>
                <a:srgbClr val="FFFFFF"/>
              </a:solidFill>
            </a:endParaRPr>
          </a:p>
          <a:p>
            <a:pPr marL="914400" lvl="1" indent="273050" algn="l" rtl="0">
              <a:spcBef>
                <a:spcPts val="0"/>
              </a:spcBef>
              <a:spcAft>
                <a:spcPts val="0"/>
              </a:spcAft>
              <a:buClr>
                <a:srgbClr val="4A86E8"/>
              </a:buClr>
              <a:buSzPts val="2000"/>
              <a:buFont typeface="Noto Sans Symbols"/>
              <a:buChar char="●"/>
            </a:pPr>
            <a:r>
              <a:rPr lang="en-US" sz="2000" b="1">
                <a:solidFill>
                  <a:srgbClr val="FFFFFF"/>
                </a:solidFill>
              </a:rPr>
              <a:t>Technology</a:t>
            </a:r>
            <a:endParaRPr sz="2000" b="1">
              <a:solidFill>
                <a:srgbClr val="FFFFFF"/>
              </a:solidFill>
            </a:endParaRPr>
          </a:p>
          <a:p>
            <a:pPr marL="914400" lvl="0" indent="0" algn="l" rtl="0">
              <a:spcBef>
                <a:spcPts val="0"/>
              </a:spcBef>
              <a:spcAft>
                <a:spcPts val="0"/>
              </a:spcAft>
              <a:buNone/>
            </a:pPr>
            <a:endParaRPr sz="2000" b="1">
              <a:solidFill>
                <a:srgbClr val="FFFFFF"/>
              </a:solidFill>
            </a:endParaRPr>
          </a:p>
          <a:p>
            <a:pPr marL="914400" lvl="1" indent="273050" algn="l" rtl="0">
              <a:spcBef>
                <a:spcPts val="0"/>
              </a:spcBef>
              <a:spcAft>
                <a:spcPts val="0"/>
              </a:spcAft>
              <a:buClr>
                <a:srgbClr val="4A86E8"/>
              </a:buClr>
              <a:buSzPts val="2000"/>
              <a:buFont typeface="Noto Sans Symbols"/>
              <a:buChar char="●"/>
            </a:pPr>
            <a:r>
              <a:rPr lang="en-US" sz="2000" b="1">
                <a:solidFill>
                  <a:srgbClr val="FFFFFF"/>
                </a:solidFill>
              </a:rPr>
              <a:t>Health, Wellness, and Safety </a:t>
            </a:r>
            <a:endParaRPr sz="2000" b="1">
              <a:solidFill>
                <a:srgbClr val="FFFFFF"/>
              </a:solidFill>
            </a:endParaRPr>
          </a:p>
          <a:p>
            <a:pPr marL="914400" lvl="0" indent="0" algn="l" rtl="0">
              <a:spcBef>
                <a:spcPts val="0"/>
              </a:spcBef>
              <a:spcAft>
                <a:spcPts val="0"/>
              </a:spcAft>
              <a:buNone/>
            </a:pPr>
            <a:endParaRPr sz="2000" b="1">
              <a:solidFill>
                <a:srgbClr val="FFFFFF"/>
              </a:solidFill>
            </a:endParaRPr>
          </a:p>
          <a:p>
            <a:pPr marL="914400" lvl="1" indent="273050" algn="l" rtl="0">
              <a:spcBef>
                <a:spcPts val="0"/>
              </a:spcBef>
              <a:spcAft>
                <a:spcPts val="0"/>
              </a:spcAft>
              <a:buClr>
                <a:srgbClr val="4A86E8"/>
              </a:buClr>
              <a:buSzPts val="2000"/>
              <a:buFont typeface="Noto Sans Symbols"/>
              <a:buChar char="●"/>
            </a:pPr>
            <a:r>
              <a:rPr lang="en-US" sz="2000" b="1">
                <a:solidFill>
                  <a:srgbClr val="FFFFFF"/>
                </a:solidFill>
              </a:rPr>
              <a:t>Transitions </a:t>
            </a:r>
            <a:endParaRPr sz="2000" b="1">
              <a:solidFill>
                <a:srgbClr val="FFFFFF"/>
              </a:solidFill>
            </a:endParaRPr>
          </a:p>
          <a:p>
            <a:pPr marL="914400" lvl="0" indent="0" algn="l" rtl="0">
              <a:spcBef>
                <a:spcPts val="0"/>
              </a:spcBef>
              <a:spcAft>
                <a:spcPts val="0"/>
              </a:spcAft>
              <a:buNone/>
            </a:pPr>
            <a:endParaRPr sz="2000" b="1">
              <a:solidFill>
                <a:srgbClr val="FFFFFF"/>
              </a:solidFill>
            </a:endParaRPr>
          </a:p>
          <a:p>
            <a:pPr marL="914400" lvl="1" indent="273050" algn="l" rtl="0">
              <a:spcBef>
                <a:spcPts val="0"/>
              </a:spcBef>
              <a:spcAft>
                <a:spcPts val="0"/>
              </a:spcAft>
              <a:buClr>
                <a:srgbClr val="4A86E8"/>
              </a:buClr>
              <a:buSzPts val="2000"/>
              <a:buFont typeface="Noto Sans Symbols"/>
              <a:buChar char="●"/>
            </a:pPr>
            <a:r>
              <a:rPr lang="en-US" sz="2000" b="1">
                <a:solidFill>
                  <a:srgbClr val="FFFFFF"/>
                </a:solidFill>
              </a:rPr>
              <a:t>Community Partnerships </a:t>
            </a:r>
            <a:endParaRPr sz="2000" b="1">
              <a:solidFill>
                <a:srgbClr val="FFFFFF"/>
              </a:solidFill>
            </a:endParaRPr>
          </a:p>
          <a:p>
            <a:pPr marL="914400" lvl="0" indent="0" algn="l" rtl="0">
              <a:spcBef>
                <a:spcPts val="0"/>
              </a:spcBef>
              <a:spcAft>
                <a:spcPts val="0"/>
              </a:spcAft>
              <a:buNone/>
            </a:pPr>
            <a:endParaRPr sz="2000" b="1">
              <a:solidFill>
                <a:srgbClr val="FFFFFF"/>
              </a:solidFill>
            </a:endParaRPr>
          </a:p>
          <a:p>
            <a:pPr marL="457200" lvl="0" indent="-355600" algn="just" rtl="0">
              <a:spcBef>
                <a:spcPts val="0"/>
              </a:spcBef>
              <a:spcAft>
                <a:spcPts val="0"/>
              </a:spcAft>
              <a:buClr>
                <a:srgbClr val="FF0000"/>
              </a:buClr>
              <a:buSzPts val="2000"/>
              <a:buChar char="✓"/>
            </a:pPr>
            <a:r>
              <a:rPr lang="en-US" sz="2000">
                <a:solidFill>
                  <a:srgbClr val="FFFFFF"/>
                </a:solidFill>
              </a:rPr>
              <a:t>Budget is predicated on providing our children with the best educational opportunities possible. </a:t>
            </a:r>
            <a:endParaRPr sz="2000">
              <a:solidFill>
                <a:srgbClr val="FFFFFF"/>
              </a:solidFill>
            </a:endParaRPr>
          </a:p>
          <a:p>
            <a:pPr marL="0" lvl="0" indent="0" algn="just" rtl="0">
              <a:spcBef>
                <a:spcPts val="0"/>
              </a:spcBef>
              <a:spcAft>
                <a:spcPts val="0"/>
              </a:spcAft>
              <a:buNone/>
            </a:pPr>
            <a:endParaRPr sz="2000">
              <a:solidFill>
                <a:srgbClr val="FFFFFF"/>
              </a:solidFill>
            </a:endParaRPr>
          </a:p>
          <a:p>
            <a:pPr marL="457200" lvl="0" indent="-355600" algn="just" rtl="0">
              <a:spcBef>
                <a:spcPts val="0"/>
              </a:spcBef>
              <a:spcAft>
                <a:spcPts val="0"/>
              </a:spcAft>
              <a:buClr>
                <a:srgbClr val="FF0000"/>
              </a:buClr>
              <a:buSzPts val="2000"/>
              <a:buChar char="✓"/>
            </a:pPr>
            <a:r>
              <a:rPr lang="en-US" sz="2000">
                <a:solidFill>
                  <a:srgbClr val="FFFFFF"/>
                </a:solidFill>
              </a:rPr>
              <a:t>Budget is predicated on maintaining the high standards and achievement of the district, while continuing to be a highly sought after community, in part because of the school system. </a:t>
            </a:r>
            <a:endParaRPr sz="2000">
              <a:solidFill>
                <a:srgbClr val="FFFFFF"/>
              </a:solidFill>
            </a:endParaRPr>
          </a:p>
          <a:p>
            <a:pPr marL="0" lvl="0" indent="0" algn="just" rtl="0">
              <a:spcBef>
                <a:spcPts val="0"/>
              </a:spcBef>
              <a:spcAft>
                <a:spcPts val="0"/>
              </a:spcAft>
              <a:buNone/>
            </a:pPr>
            <a:endParaRPr sz="2000" b="1">
              <a:solidFill>
                <a:srgbClr val="FFFFFF"/>
              </a:solidFill>
            </a:endParaRPr>
          </a:p>
          <a:p>
            <a:pPr marL="0" lvl="0" indent="0" algn="just" rtl="0">
              <a:spcBef>
                <a:spcPts val="0"/>
              </a:spcBef>
              <a:spcAft>
                <a:spcPts val="0"/>
              </a:spcAft>
              <a:buNone/>
            </a:pPr>
            <a:endParaRPr sz="2000" b="1">
              <a:solidFill>
                <a:srgbClr val="FFFFFF"/>
              </a:solidFill>
            </a:endParaRPr>
          </a:p>
        </p:txBody>
      </p:sp>
      <p:pic>
        <p:nvPicPr>
          <p:cNvPr id="67" name="Google Shape;67;p7"/>
          <p:cNvPicPr preferRelativeResize="0"/>
          <p:nvPr/>
        </p:nvPicPr>
        <p:blipFill rotWithShape="1">
          <a:blip r:embed="rId3">
            <a:alphaModFix/>
          </a:blip>
          <a:srcRect/>
          <a:stretch/>
        </p:blipFill>
        <p:spPr>
          <a:xfrm>
            <a:off x="6354800" y="1701800"/>
            <a:ext cx="4267200" cy="2639950"/>
          </a:xfrm>
          <a:prstGeom prst="rect">
            <a:avLst/>
          </a:prstGeom>
          <a:noFill/>
          <a:ln w="9525" cap="flat" cmpd="sng">
            <a:solidFill>
              <a:srgbClr val="0000FF"/>
            </a:solidFill>
            <a:prstDash val="solid"/>
            <a:round/>
            <a:headEnd type="none" w="sm" len="sm"/>
            <a:tailEnd type="none" w="sm" len="sm"/>
          </a:ln>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8"/>
          <p:cNvSpPr txBox="1">
            <a:spLocks noGrp="1"/>
          </p:cNvSpPr>
          <p:nvPr>
            <p:ph type="title"/>
          </p:nvPr>
        </p:nvSpPr>
        <p:spPr>
          <a:xfrm>
            <a:off x="362800" y="150425"/>
            <a:ext cx="11406300" cy="923700"/>
          </a:xfrm>
          <a:prstGeom prst="rect">
            <a:avLst/>
          </a:prstGeom>
          <a:solidFill>
            <a:srgbClr val="000000"/>
          </a:solidFill>
          <a:ln w="9525" cap="flat" cmpd="sng">
            <a:solidFill>
              <a:srgbClr val="0000FF"/>
            </a:solidFill>
            <a:prstDash val="solid"/>
            <a:round/>
            <a:headEnd type="none" w="sm" len="sm"/>
            <a:tailEnd type="none" w="sm" len="sm"/>
          </a:ln>
        </p:spPr>
        <p:txBody>
          <a:bodyPr spcFirstLastPara="1" wrap="square" lIns="121875" tIns="60925" rIns="121875" bIns="60925" anchor="b" anchorCtr="0">
            <a:noAutofit/>
          </a:bodyPr>
          <a:lstStyle/>
          <a:p>
            <a:pPr marL="0" lvl="0" indent="0" algn="ctr" rtl="0">
              <a:lnSpc>
                <a:spcPct val="85000"/>
              </a:lnSpc>
              <a:spcBef>
                <a:spcPts val="0"/>
              </a:spcBef>
              <a:spcAft>
                <a:spcPts val="0"/>
              </a:spcAft>
              <a:buClr>
                <a:srgbClr val="002060"/>
              </a:buClr>
              <a:buSzPts val="4400"/>
              <a:buFont typeface="Century Gothic"/>
              <a:buNone/>
            </a:pPr>
            <a:r>
              <a:rPr lang="en-US" sz="4200" b="1">
                <a:solidFill>
                  <a:srgbClr val="FFFFFF"/>
                </a:solidFill>
              </a:rPr>
              <a:t>Strategic Plan / School Committee Priorities </a:t>
            </a:r>
            <a:endParaRPr sz="4200"/>
          </a:p>
        </p:txBody>
      </p:sp>
      <p:sp>
        <p:nvSpPr>
          <p:cNvPr id="74" name="Google Shape;74;p8"/>
          <p:cNvSpPr txBox="1"/>
          <p:nvPr/>
        </p:nvSpPr>
        <p:spPr>
          <a:xfrm>
            <a:off x="362800" y="1141525"/>
            <a:ext cx="11406300" cy="56013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endParaRPr sz="2000" b="1" u="sng">
              <a:solidFill>
                <a:srgbClr val="FFFFFF"/>
              </a:solidFill>
            </a:endParaRPr>
          </a:p>
          <a:p>
            <a:pPr marL="457200" marR="0" lvl="0" indent="-355600" algn="just" rtl="0">
              <a:lnSpc>
                <a:spcPct val="100000"/>
              </a:lnSpc>
              <a:spcBef>
                <a:spcPts val="0"/>
              </a:spcBef>
              <a:spcAft>
                <a:spcPts val="0"/>
              </a:spcAft>
              <a:buClr>
                <a:srgbClr val="FFFFFF"/>
              </a:buClr>
              <a:buSzPts val="2000"/>
              <a:buChar char="●"/>
            </a:pPr>
            <a:r>
              <a:rPr lang="en-US" sz="2000" b="1" u="sng">
                <a:solidFill>
                  <a:srgbClr val="FFFFFF"/>
                </a:solidFill>
              </a:rPr>
              <a:t>Teaching and Learning</a:t>
            </a:r>
            <a:r>
              <a:rPr lang="en-US" sz="2000">
                <a:solidFill>
                  <a:srgbClr val="FFFFFF"/>
                </a:solidFill>
              </a:rPr>
              <a:t> </a:t>
            </a:r>
            <a:r>
              <a:rPr lang="en-US" sz="2000" b="1" i="0" u="none">
                <a:solidFill>
                  <a:srgbClr val="FFFFFF"/>
                </a:solidFill>
                <a:latin typeface="Arial"/>
                <a:ea typeface="Arial"/>
                <a:cs typeface="Arial"/>
                <a:sym typeface="Arial"/>
              </a:rPr>
              <a:t>– </a:t>
            </a:r>
            <a:r>
              <a:rPr lang="en-US" sz="2000" i="0" u="none">
                <a:solidFill>
                  <a:srgbClr val="FFFFFF"/>
                </a:solidFill>
              </a:rPr>
              <a:t>in keeping with School Committee expectations, this budget reflects class sizes that are at or below 25 students per class at the elementary level, while maintaining appropriate class sizes at both the middle and high school leve</a:t>
            </a:r>
            <a:r>
              <a:rPr lang="en-US" sz="2000">
                <a:solidFill>
                  <a:srgbClr val="FFFFFF"/>
                </a:solidFill>
              </a:rPr>
              <a:t>l. </a:t>
            </a:r>
            <a:endParaRPr sz="2000">
              <a:solidFill>
                <a:srgbClr val="FFFFFF"/>
              </a:solidFill>
            </a:endParaRPr>
          </a:p>
          <a:p>
            <a:pPr marL="0" marR="0" lvl="0" indent="0" algn="just" rtl="0">
              <a:lnSpc>
                <a:spcPct val="100000"/>
              </a:lnSpc>
              <a:spcBef>
                <a:spcPts val="0"/>
              </a:spcBef>
              <a:spcAft>
                <a:spcPts val="0"/>
              </a:spcAft>
              <a:buNone/>
            </a:pPr>
            <a:r>
              <a:rPr lang="en-US" sz="2000" b="1">
                <a:solidFill>
                  <a:srgbClr val="FFFFFF"/>
                </a:solidFill>
              </a:rPr>
              <a:t>		</a:t>
            </a:r>
            <a:endParaRPr sz="2000" b="1">
              <a:solidFill>
                <a:srgbClr val="FFFFFF"/>
              </a:solidFill>
            </a:endParaRPr>
          </a:p>
          <a:p>
            <a:pPr marL="914400" marR="0" lvl="0" indent="0" algn="just" rtl="0">
              <a:lnSpc>
                <a:spcPct val="100000"/>
              </a:lnSpc>
              <a:spcBef>
                <a:spcPts val="0"/>
              </a:spcBef>
              <a:spcAft>
                <a:spcPts val="0"/>
              </a:spcAft>
              <a:buNone/>
            </a:pPr>
            <a:endParaRPr sz="2000" b="1">
              <a:solidFill>
                <a:srgbClr val="FFFFFF"/>
              </a:solidFill>
            </a:endParaRPr>
          </a:p>
          <a:p>
            <a:pPr marL="0" marR="0" lvl="0" indent="0" algn="just" rtl="0">
              <a:lnSpc>
                <a:spcPct val="100000"/>
              </a:lnSpc>
              <a:spcBef>
                <a:spcPts val="0"/>
              </a:spcBef>
              <a:spcAft>
                <a:spcPts val="0"/>
              </a:spcAft>
              <a:buNone/>
            </a:pPr>
            <a:endParaRPr sz="2000" b="1">
              <a:solidFill>
                <a:srgbClr val="FFFFFF"/>
              </a:solidFill>
            </a:endParaRPr>
          </a:p>
          <a:p>
            <a:pPr marL="0" marR="0" lvl="0" indent="0" algn="just" rtl="0">
              <a:lnSpc>
                <a:spcPct val="100000"/>
              </a:lnSpc>
              <a:spcBef>
                <a:spcPts val="0"/>
              </a:spcBef>
              <a:spcAft>
                <a:spcPts val="0"/>
              </a:spcAft>
              <a:buNone/>
            </a:pPr>
            <a:endParaRPr sz="2000" b="1" u="sng">
              <a:solidFill>
                <a:srgbClr val="FFFFFF"/>
              </a:solidFill>
            </a:endParaRPr>
          </a:p>
          <a:p>
            <a:pPr marL="0" marR="0" lvl="0" indent="0" algn="just" rtl="0">
              <a:lnSpc>
                <a:spcPct val="100000"/>
              </a:lnSpc>
              <a:spcBef>
                <a:spcPts val="0"/>
              </a:spcBef>
              <a:spcAft>
                <a:spcPts val="0"/>
              </a:spcAft>
              <a:buNone/>
            </a:pPr>
            <a:endParaRPr sz="2000" b="1">
              <a:solidFill>
                <a:srgbClr val="FFFFFF"/>
              </a:solidFill>
            </a:endParaRPr>
          </a:p>
          <a:p>
            <a:pPr marL="457200" marR="0" lvl="0" indent="0" algn="just" rtl="0">
              <a:lnSpc>
                <a:spcPct val="100000"/>
              </a:lnSpc>
              <a:spcBef>
                <a:spcPts val="0"/>
              </a:spcBef>
              <a:spcAft>
                <a:spcPts val="0"/>
              </a:spcAft>
              <a:buNone/>
            </a:pPr>
            <a:endParaRPr sz="2000" b="1" u="sng">
              <a:solidFill>
                <a:srgbClr val="FFFFFF"/>
              </a:solidFill>
            </a:endParaRPr>
          </a:p>
          <a:p>
            <a:pPr marL="457200" marR="0" lvl="0" indent="0" algn="just" rtl="0">
              <a:lnSpc>
                <a:spcPct val="100000"/>
              </a:lnSpc>
              <a:spcBef>
                <a:spcPts val="0"/>
              </a:spcBef>
              <a:spcAft>
                <a:spcPts val="0"/>
              </a:spcAft>
              <a:buNone/>
            </a:pPr>
            <a:r>
              <a:rPr lang="en-US" sz="2000" b="1" u="sng">
                <a:solidFill>
                  <a:srgbClr val="FFFFFF"/>
                </a:solidFill>
              </a:rPr>
              <a:t>Technology</a:t>
            </a:r>
            <a:r>
              <a:rPr lang="en-US" sz="2000">
                <a:solidFill>
                  <a:srgbClr val="FFFFFF"/>
                </a:solidFill>
              </a:rPr>
              <a:t> - </a:t>
            </a:r>
            <a:r>
              <a:rPr lang="en-US" sz="2000" b="1" i="0" u="none">
                <a:solidFill>
                  <a:srgbClr val="FFFFFF"/>
                </a:solidFill>
                <a:latin typeface="Arial"/>
                <a:ea typeface="Arial"/>
                <a:cs typeface="Arial"/>
                <a:sym typeface="Arial"/>
              </a:rPr>
              <a:t>f</a:t>
            </a:r>
            <a:r>
              <a:rPr lang="en-US" sz="2000" i="0" u="none">
                <a:solidFill>
                  <a:srgbClr val="FFFFFF"/>
                </a:solidFill>
              </a:rPr>
              <a:t>unded through both the CIP, operating budget, school choice and grant funds, </a:t>
            </a:r>
            <a:r>
              <a:rPr lang="en-US" sz="2000">
                <a:solidFill>
                  <a:srgbClr val="FFFFFF"/>
                </a:solidFill>
              </a:rPr>
              <a:t>this budget continues to</a:t>
            </a:r>
            <a:r>
              <a:rPr lang="en-US" sz="2000" i="0" u="none">
                <a:solidFill>
                  <a:srgbClr val="FFFFFF"/>
                </a:solidFill>
              </a:rPr>
              <a:t> maintain 1:1 iPad initiative we currently have in</a:t>
            </a:r>
            <a:r>
              <a:rPr lang="en-US" sz="2000">
                <a:solidFill>
                  <a:srgbClr val="FFFFFF"/>
                </a:solidFill>
              </a:rPr>
              <a:t> place with expansion.</a:t>
            </a:r>
            <a:endParaRPr sz="2000">
              <a:solidFill>
                <a:srgbClr val="FFFFFF"/>
              </a:solidFill>
            </a:endParaRPr>
          </a:p>
          <a:p>
            <a:pPr marL="914400" marR="0" lvl="0" indent="0" algn="just" rtl="0">
              <a:lnSpc>
                <a:spcPct val="100000"/>
              </a:lnSpc>
              <a:spcBef>
                <a:spcPts val="0"/>
              </a:spcBef>
              <a:spcAft>
                <a:spcPts val="0"/>
              </a:spcAft>
              <a:buNone/>
            </a:pPr>
            <a:endParaRPr sz="1000" b="1">
              <a:solidFill>
                <a:srgbClr val="FFFFFF"/>
              </a:solidFill>
            </a:endParaRPr>
          </a:p>
          <a:p>
            <a:pPr marL="1371600" marR="0" lvl="2" indent="-355600" algn="just" rtl="0">
              <a:lnSpc>
                <a:spcPct val="100000"/>
              </a:lnSpc>
              <a:spcBef>
                <a:spcPts val="0"/>
              </a:spcBef>
              <a:spcAft>
                <a:spcPts val="0"/>
              </a:spcAft>
              <a:buClr>
                <a:srgbClr val="4A86E8"/>
              </a:buClr>
              <a:buSzPts val="2000"/>
              <a:buChar char="○"/>
            </a:pPr>
            <a:r>
              <a:rPr lang="en-US" sz="2000">
                <a:solidFill>
                  <a:srgbClr val="FFFFFF"/>
                </a:solidFill>
              </a:rPr>
              <a:t>K-12 1:1 device capability. </a:t>
            </a:r>
            <a:endParaRPr sz="2000">
              <a:solidFill>
                <a:srgbClr val="FFFFFF"/>
              </a:solidFill>
            </a:endParaRPr>
          </a:p>
          <a:p>
            <a:pPr marL="1371600" marR="0" lvl="0" indent="0" algn="just" rtl="0">
              <a:lnSpc>
                <a:spcPct val="100000"/>
              </a:lnSpc>
              <a:spcBef>
                <a:spcPts val="0"/>
              </a:spcBef>
              <a:spcAft>
                <a:spcPts val="0"/>
              </a:spcAft>
              <a:buNone/>
            </a:pPr>
            <a:endParaRPr sz="1000" b="1">
              <a:solidFill>
                <a:srgbClr val="FFFFFF"/>
              </a:solidFill>
            </a:endParaRPr>
          </a:p>
          <a:p>
            <a:pPr marL="1371600" marR="0" lvl="2" indent="-355600" algn="just" rtl="0">
              <a:lnSpc>
                <a:spcPct val="100000"/>
              </a:lnSpc>
              <a:spcBef>
                <a:spcPts val="0"/>
              </a:spcBef>
              <a:spcAft>
                <a:spcPts val="0"/>
              </a:spcAft>
              <a:buClr>
                <a:srgbClr val="4A86E8"/>
              </a:buClr>
              <a:buSzPts val="2000"/>
              <a:buChar char="○"/>
            </a:pPr>
            <a:r>
              <a:rPr lang="en-US" sz="2000">
                <a:solidFill>
                  <a:srgbClr val="FFFFFF"/>
                </a:solidFill>
              </a:rPr>
              <a:t>Continued development of synchronous learning opportunities. </a:t>
            </a:r>
            <a:endParaRPr sz="2000">
              <a:solidFill>
                <a:srgbClr val="FFFFFF"/>
              </a:solidFill>
            </a:endParaRPr>
          </a:p>
          <a:p>
            <a:pPr marL="1371600" marR="0" lvl="0" indent="0" algn="just" rtl="0">
              <a:lnSpc>
                <a:spcPct val="100000"/>
              </a:lnSpc>
              <a:spcBef>
                <a:spcPts val="0"/>
              </a:spcBef>
              <a:spcAft>
                <a:spcPts val="0"/>
              </a:spcAft>
              <a:buNone/>
            </a:pPr>
            <a:endParaRPr sz="1300">
              <a:solidFill>
                <a:srgbClr val="FFFFFF"/>
              </a:solidFill>
            </a:endParaRPr>
          </a:p>
          <a:p>
            <a:pPr marL="1371600" marR="0" lvl="2" indent="-355600" algn="just" rtl="0">
              <a:lnSpc>
                <a:spcPct val="100000"/>
              </a:lnSpc>
              <a:spcBef>
                <a:spcPts val="0"/>
              </a:spcBef>
              <a:spcAft>
                <a:spcPts val="0"/>
              </a:spcAft>
              <a:buClr>
                <a:srgbClr val="4A86E8"/>
              </a:buClr>
              <a:buSzPts val="2000"/>
              <a:buChar char="○"/>
            </a:pPr>
            <a:r>
              <a:rPr lang="en-US" sz="2000">
                <a:solidFill>
                  <a:srgbClr val="FFFFFF"/>
                </a:solidFill>
              </a:rPr>
              <a:t>Maintenance of infrastructure. </a:t>
            </a:r>
            <a:endParaRPr sz="2000">
              <a:solidFill>
                <a:srgbClr val="FFFFFF"/>
              </a:solidFill>
            </a:endParaRPr>
          </a:p>
          <a:p>
            <a:pPr marL="457200" marR="0" lvl="0" indent="0" algn="just" rtl="0">
              <a:lnSpc>
                <a:spcPct val="100000"/>
              </a:lnSpc>
              <a:spcBef>
                <a:spcPts val="0"/>
              </a:spcBef>
              <a:spcAft>
                <a:spcPts val="0"/>
              </a:spcAft>
              <a:buNone/>
            </a:pPr>
            <a:endParaRPr sz="2000" b="1">
              <a:solidFill>
                <a:srgbClr val="FFFFFF"/>
              </a:solidFill>
            </a:endParaRPr>
          </a:p>
          <a:p>
            <a:pPr marL="0" marR="0" lvl="0" indent="0" algn="just" rtl="0">
              <a:lnSpc>
                <a:spcPct val="100000"/>
              </a:lnSpc>
              <a:spcBef>
                <a:spcPts val="0"/>
              </a:spcBef>
              <a:spcAft>
                <a:spcPts val="0"/>
              </a:spcAft>
              <a:buNone/>
            </a:pPr>
            <a:endParaRPr sz="2000" b="1">
              <a:solidFill>
                <a:srgbClr val="FFFFFF"/>
              </a:solidFill>
            </a:endParaRPr>
          </a:p>
          <a:p>
            <a:pPr marL="0" marR="0" lvl="0" indent="0" algn="l" rtl="0">
              <a:lnSpc>
                <a:spcPct val="100000"/>
              </a:lnSpc>
              <a:spcBef>
                <a:spcPts val="0"/>
              </a:spcBef>
              <a:spcAft>
                <a:spcPts val="0"/>
              </a:spcAft>
              <a:buNone/>
            </a:pPr>
            <a:endParaRPr sz="1800" b="1" i="0" u="none" strike="noStrike" cap="none">
              <a:solidFill>
                <a:srgbClr val="002060"/>
              </a:solidFill>
              <a:latin typeface="Arial"/>
              <a:ea typeface="Arial"/>
              <a:cs typeface="Arial"/>
              <a:sym typeface="Arial"/>
            </a:endParaRPr>
          </a:p>
        </p:txBody>
      </p:sp>
      <p:graphicFrame>
        <p:nvGraphicFramePr>
          <p:cNvPr id="75" name="Google Shape;75;p8"/>
          <p:cNvGraphicFramePr/>
          <p:nvPr/>
        </p:nvGraphicFramePr>
        <p:xfrm>
          <a:off x="958475" y="2600600"/>
          <a:ext cx="10587550" cy="1109920"/>
        </p:xfrm>
        <a:graphic>
          <a:graphicData uri="http://schemas.openxmlformats.org/drawingml/2006/table">
            <a:tbl>
              <a:tblPr>
                <a:noFill/>
                <a:tableStyleId>{71C9E252-6279-4720-B510-709328700710}</a:tableStyleId>
              </a:tblPr>
              <a:tblGrid>
                <a:gridCol w="885000">
                  <a:extLst>
                    <a:ext uri="{9D8B030D-6E8A-4147-A177-3AD203B41FA5}">
                      <a16:colId xmlns:a16="http://schemas.microsoft.com/office/drawing/2014/main" val="20000"/>
                    </a:ext>
                  </a:extLst>
                </a:gridCol>
                <a:gridCol w="834575">
                  <a:extLst>
                    <a:ext uri="{9D8B030D-6E8A-4147-A177-3AD203B41FA5}">
                      <a16:colId xmlns:a16="http://schemas.microsoft.com/office/drawing/2014/main" val="20001"/>
                    </a:ext>
                  </a:extLst>
                </a:gridCol>
                <a:gridCol w="874900">
                  <a:extLst>
                    <a:ext uri="{9D8B030D-6E8A-4147-A177-3AD203B41FA5}">
                      <a16:colId xmlns:a16="http://schemas.microsoft.com/office/drawing/2014/main" val="20002"/>
                    </a:ext>
                  </a:extLst>
                </a:gridCol>
                <a:gridCol w="663250">
                  <a:extLst>
                    <a:ext uri="{9D8B030D-6E8A-4147-A177-3AD203B41FA5}">
                      <a16:colId xmlns:a16="http://schemas.microsoft.com/office/drawing/2014/main" val="20003"/>
                    </a:ext>
                  </a:extLst>
                </a:gridCol>
                <a:gridCol w="814425">
                  <a:extLst>
                    <a:ext uri="{9D8B030D-6E8A-4147-A177-3AD203B41FA5}">
                      <a16:colId xmlns:a16="http://schemas.microsoft.com/office/drawing/2014/main" val="20004"/>
                    </a:ext>
                  </a:extLst>
                </a:gridCol>
                <a:gridCol w="814425">
                  <a:extLst>
                    <a:ext uri="{9D8B030D-6E8A-4147-A177-3AD203B41FA5}">
                      <a16:colId xmlns:a16="http://schemas.microsoft.com/office/drawing/2014/main" val="20005"/>
                    </a:ext>
                  </a:extLst>
                </a:gridCol>
                <a:gridCol w="814425">
                  <a:extLst>
                    <a:ext uri="{9D8B030D-6E8A-4147-A177-3AD203B41FA5}">
                      <a16:colId xmlns:a16="http://schemas.microsoft.com/office/drawing/2014/main" val="20006"/>
                    </a:ext>
                  </a:extLst>
                </a:gridCol>
                <a:gridCol w="814425">
                  <a:extLst>
                    <a:ext uri="{9D8B030D-6E8A-4147-A177-3AD203B41FA5}">
                      <a16:colId xmlns:a16="http://schemas.microsoft.com/office/drawing/2014/main" val="20007"/>
                    </a:ext>
                  </a:extLst>
                </a:gridCol>
                <a:gridCol w="814425">
                  <a:extLst>
                    <a:ext uri="{9D8B030D-6E8A-4147-A177-3AD203B41FA5}">
                      <a16:colId xmlns:a16="http://schemas.microsoft.com/office/drawing/2014/main" val="20008"/>
                    </a:ext>
                  </a:extLst>
                </a:gridCol>
                <a:gridCol w="814425">
                  <a:extLst>
                    <a:ext uri="{9D8B030D-6E8A-4147-A177-3AD203B41FA5}">
                      <a16:colId xmlns:a16="http://schemas.microsoft.com/office/drawing/2014/main" val="20009"/>
                    </a:ext>
                  </a:extLst>
                </a:gridCol>
                <a:gridCol w="814425">
                  <a:extLst>
                    <a:ext uri="{9D8B030D-6E8A-4147-A177-3AD203B41FA5}">
                      <a16:colId xmlns:a16="http://schemas.microsoft.com/office/drawing/2014/main" val="20010"/>
                    </a:ext>
                  </a:extLst>
                </a:gridCol>
                <a:gridCol w="814425">
                  <a:extLst>
                    <a:ext uri="{9D8B030D-6E8A-4147-A177-3AD203B41FA5}">
                      <a16:colId xmlns:a16="http://schemas.microsoft.com/office/drawing/2014/main" val="20011"/>
                    </a:ext>
                  </a:extLst>
                </a:gridCol>
                <a:gridCol w="814425">
                  <a:extLst>
                    <a:ext uri="{9D8B030D-6E8A-4147-A177-3AD203B41FA5}">
                      <a16:colId xmlns:a16="http://schemas.microsoft.com/office/drawing/2014/main" val="20012"/>
                    </a:ext>
                  </a:extLst>
                </a:gridCol>
              </a:tblGrid>
              <a:tr h="500350">
                <a:tc>
                  <a:txBody>
                    <a:bodyPr/>
                    <a:lstStyle/>
                    <a:p>
                      <a:pPr marL="0" lvl="0" indent="0" algn="ctr" rtl="0">
                        <a:spcBef>
                          <a:spcPts val="0"/>
                        </a:spcBef>
                        <a:spcAft>
                          <a:spcPts val="0"/>
                        </a:spcAft>
                        <a:buNone/>
                      </a:pPr>
                      <a:r>
                        <a:rPr lang="en-US">
                          <a:solidFill>
                            <a:srgbClr val="FFFFFF"/>
                          </a:solidFill>
                        </a:rPr>
                        <a:t>K</a:t>
                      </a:r>
                      <a:endParaRPr>
                        <a:solidFill>
                          <a:srgbClr val="FFFFFF"/>
                        </a:solidFill>
                      </a:endParaRPr>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ctr" rtl="0">
                        <a:spcBef>
                          <a:spcPts val="0"/>
                        </a:spcBef>
                        <a:spcAft>
                          <a:spcPts val="0"/>
                        </a:spcAft>
                        <a:buNone/>
                      </a:pPr>
                      <a:r>
                        <a:rPr lang="en-US">
                          <a:solidFill>
                            <a:srgbClr val="FFFFFF"/>
                          </a:solidFill>
                        </a:rPr>
                        <a:t>1</a:t>
                      </a:r>
                      <a:endParaRPr>
                        <a:solidFill>
                          <a:srgbClr val="FFFFFF"/>
                        </a:solidFill>
                      </a:endParaRPr>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ctr" rtl="0">
                        <a:spcBef>
                          <a:spcPts val="0"/>
                        </a:spcBef>
                        <a:spcAft>
                          <a:spcPts val="0"/>
                        </a:spcAft>
                        <a:buNone/>
                      </a:pPr>
                      <a:r>
                        <a:rPr lang="en-US">
                          <a:solidFill>
                            <a:srgbClr val="FFFFFF"/>
                          </a:solidFill>
                        </a:rPr>
                        <a:t>2</a:t>
                      </a:r>
                      <a:endParaRPr>
                        <a:solidFill>
                          <a:srgbClr val="FFFFFF"/>
                        </a:solidFill>
                      </a:endParaRPr>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ctr" rtl="0">
                        <a:spcBef>
                          <a:spcPts val="0"/>
                        </a:spcBef>
                        <a:spcAft>
                          <a:spcPts val="0"/>
                        </a:spcAft>
                        <a:buNone/>
                      </a:pPr>
                      <a:r>
                        <a:rPr lang="en-US">
                          <a:solidFill>
                            <a:srgbClr val="FFFFFF"/>
                          </a:solidFill>
                        </a:rPr>
                        <a:t>3</a:t>
                      </a:r>
                      <a:endParaRPr>
                        <a:solidFill>
                          <a:srgbClr val="FFFFFF"/>
                        </a:solidFill>
                      </a:endParaRPr>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ctr" rtl="0">
                        <a:spcBef>
                          <a:spcPts val="0"/>
                        </a:spcBef>
                        <a:spcAft>
                          <a:spcPts val="0"/>
                        </a:spcAft>
                        <a:buNone/>
                      </a:pPr>
                      <a:r>
                        <a:rPr lang="en-US">
                          <a:solidFill>
                            <a:srgbClr val="FFFFFF"/>
                          </a:solidFill>
                        </a:rPr>
                        <a:t>4</a:t>
                      </a:r>
                      <a:endParaRPr>
                        <a:solidFill>
                          <a:srgbClr val="FFFFFF"/>
                        </a:solidFill>
                      </a:endParaRPr>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ctr" rtl="0">
                        <a:spcBef>
                          <a:spcPts val="0"/>
                        </a:spcBef>
                        <a:spcAft>
                          <a:spcPts val="0"/>
                        </a:spcAft>
                        <a:buNone/>
                      </a:pPr>
                      <a:r>
                        <a:rPr lang="en-US">
                          <a:solidFill>
                            <a:srgbClr val="FFFFFF"/>
                          </a:solidFill>
                        </a:rPr>
                        <a:t>5</a:t>
                      </a:r>
                      <a:endParaRPr>
                        <a:solidFill>
                          <a:srgbClr val="FFFFFF"/>
                        </a:solidFill>
                      </a:endParaRPr>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ctr" rtl="0">
                        <a:spcBef>
                          <a:spcPts val="0"/>
                        </a:spcBef>
                        <a:spcAft>
                          <a:spcPts val="0"/>
                        </a:spcAft>
                        <a:buNone/>
                      </a:pPr>
                      <a:r>
                        <a:rPr lang="en-US">
                          <a:solidFill>
                            <a:srgbClr val="FFFFFF"/>
                          </a:solidFill>
                        </a:rPr>
                        <a:t>6</a:t>
                      </a:r>
                      <a:endParaRPr>
                        <a:solidFill>
                          <a:srgbClr val="FFFFFF"/>
                        </a:solidFill>
                      </a:endParaRPr>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ctr" rtl="0">
                        <a:spcBef>
                          <a:spcPts val="0"/>
                        </a:spcBef>
                        <a:spcAft>
                          <a:spcPts val="0"/>
                        </a:spcAft>
                        <a:buNone/>
                      </a:pPr>
                      <a:r>
                        <a:rPr lang="en-US">
                          <a:solidFill>
                            <a:srgbClr val="FFFFFF"/>
                          </a:solidFill>
                        </a:rPr>
                        <a:t>7</a:t>
                      </a:r>
                      <a:endParaRPr>
                        <a:solidFill>
                          <a:srgbClr val="FFFFFF"/>
                        </a:solidFill>
                      </a:endParaRPr>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ctr" rtl="0">
                        <a:spcBef>
                          <a:spcPts val="0"/>
                        </a:spcBef>
                        <a:spcAft>
                          <a:spcPts val="0"/>
                        </a:spcAft>
                        <a:buNone/>
                      </a:pPr>
                      <a:r>
                        <a:rPr lang="en-US">
                          <a:solidFill>
                            <a:srgbClr val="FFFFFF"/>
                          </a:solidFill>
                        </a:rPr>
                        <a:t>8</a:t>
                      </a:r>
                      <a:endParaRPr>
                        <a:solidFill>
                          <a:srgbClr val="FFFFFF"/>
                        </a:solidFill>
                      </a:endParaRPr>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ctr" rtl="0">
                        <a:spcBef>
                          <a:spcPts val="0"/>
                        </a:spcBef>
                        <a:spcAft>
                          <a:spcPts val="0"/>
                        </a:spcAft>
                        <a:buNone/>
                      </a:pPr>
                      <a:r>
                        <a:rPr lang="en-US">
                          <a:solidFill>
                            <a:srgbClr val="FFFFFF"/>
                          </a:solidFill>
                        </a:rPr>
                        <a:t>9</a:t>
                      </a:r>
                      <a:endParaRPr>
                        <a:solidFill>
                          <a:srgbClr val="FFFFFF"/>
                        </a:solidFill>
                      </a:endParaRPr>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ctr" rtl="0">
                        <a:spcBef>
                          <a:spcPts val="0"/>
                        </a:spcBef>
                        <a:spcAft>
                          <a:spcPts val="0"/>
                        </a:spcAft>
                        <a:buNone/>
                      </a:pPr>
                      <a:r>
                        <a:rPr lang="en-US">
                          <a:solidFill>
                            <a:srgbClr val="FFFFFF"/>
                          </a:solidFill>
                        </a:rPr>
                        <a:t>10</a:t>
                      </a:r>
                      <a:endParaRPr>
                        <a:solidFill>
                          <a:srgbClr val="FFFFFF"/>
                        </a:solidFill>
                      </a:endParaRPr>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ctr" rtl="0">
                        <a:spcBef>
                          <a:spcPts val="0"/>
                        </a:spcBef>
                        <a:spcAft>
                          <a:spcPts val="0"/>
                        </a:spcAft>
                        <a:buNone/>
                      </a:pPr>
                      <a:r>
                        <a:rPr lang="en-US">
                          <a:solidFill>
                            <a:srgbClr val="FFFFFF"/>
                          </a:solidFill>
                        </a:rPr>
                        <a:t>11</a:t>
                      </a:r>
                      <a:endParaRPr>
                        <a:solidFill>
                          <a:srgbClr val="FFFFFF"/>
                        </a:solidFill>
                      </a:endParaRPr>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ctr" rtl="0">
                        <a:spcBef>
                          <a:spcPts val="0"/>
                        </a:spcBef>
                        <a:spcAft>
                          <a:spcPts val="0"/>
                        </a:spcAft>
                        <a:buNone/>
                      </a:pPr>
                      <a:r>
                        <a:rPr lang="en-US">
                          <a:solidFill>
                            <a:srgbClr val="FFFFFF"/>
                          </a:solidFill>
                        </a:rPr>
                        <a:t>12</a:t>
                      </a:r>
                      <a:endParaRPr>
                        <a:solidFill>
                          <a:srgbClr val="FFFFFF"/>
                        </a:solidFill>
                      </a:endParaRPr>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extLst>
                  <a:ext uri="{0D108BD9-81ED-4DB2-BD59-A6C34878D82A}">
                    <a16:rowId xmlns:a16="http://schemas.microsoft.com/office/drawing/2014/main" val="10000"/>
                  </a:ext>
                </a:extLst>
              </a:tr>
              <a:tr h="487350">
                <a:tc>
                  <a:txBody>
                    <a:bodyPr/>
                    <a:lstStyle/>
                    <a:p>
                      <a:pPr marL="0" lvl="0" indent="0" algn="l" rtl="0">
                        <a:spcBef>
                          <a:spcPts val="0"/>
                        </a:spcBef>
                        <a:spcAft>
                          <a:spcPts val="0"/>
                        </a:spcAft>
                        <a:buNone/>
                      </a:pPr>
                      <a:r>
                        <a:rPr lang="en-US">
                          <a:solidFill>
                            <a:srgbClr val="FFFFFF"/>
                          </a:solidFill>
                        </a:rPr>
                        <a:t>BM/21</a:t>
                      </a:r>
                      <a:endParaRPr>
                        <a:solidFill>
                          <a:srgbClr val="FFFFFF"/>
                        </a:solidFill>
                      </a:endParaRPr>
                    </a:p>
                    <a:p>
                      <a:pPr marL="0" lvl="0" indent="0" algn="l" rtl="0">
                        <a:spcBef>
                          <a:spcPts val="0"/>
                        </a:spcBef>
                        <a:spcAft>
                          <a:spcPts val="0"/>
                        </a:spcAft>
                        <a:buNone/>
                      </a:pPr>
                      <a:r>
                        <a:rPr lang="en-US">
                          <a:solidFill>
                            <a:srgbClr val="FFFFFF"/>
                          </a:solidFill>
                        </a:rPr>
                        <a:t>PAK/21</a:t>
                      </a:r>
                      <a:endParaRPr>
                        <a:solidFill>
                          <a:srgbClr val="FFFFFF"/>
                        </a:solidFill>
                      </a:endParaRPr>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l" rtl="0">
                        <a:spcBef>
                          <a:spcPts val="0"/>
                        </a:spcBef>
                        <a:spcAft>
                          <a:spcPts val="0"/>
                        </a:spcAft>
                        <a:buNone/>
                      </a:pPr>
                      <a:r>
                        <a:rPr lang="en-US">
                          <a:solidFill>
                            <a:srgbClr val="FFFFFF"/>
                          </a:solidFill>
                        </a:rPr>
                        <a:t>BM/22</a:t>
                      </a:r>
                      <a:endParaRPr>
                        <a:solidFill>
                          <a:srgbClr val="FFFFFF"/>
                        </a:solidFill>
                      </a:endParaRPr>
                    </a:p>
                    <a:p>
                      <a:pPr marL="0" lvl="0" indent="0" algn="l" rtl="0">
                        <a:spcBef>
                          <a:spcPts val="0"/>
                        </a:spcBef>
                        <a:spcAft>
                          <a:spcPts val="0"/>
                        </a:spcAft>
                        <a:buNone/>
                      </a:pPr>
                      <a:r>
                        <a:rPr lang="en-US">
                          <a:solidFill>
                            <a:srgbClr val="FFFFFF"/>
                          </a:solidFill>
                        </a:rPr>
                        <a:t>PAK/19</a:t>
                      </a:r>
                      <a:endParaRPr>
                        <a:solidFill>
                          <a:srgbClr val="FFFFFF"/>
                        </a:solidFill>
                      </a:endParaRPr>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l" rtl="0">
                        <a:spcBef>
                          <a:spcPts val="0"/>
                        </a:spcBef>
                        <a:spcAft>
                          <a:spcPts val="0"/>
                        </a:spcAft>
                        <a:buNone/>
                      </a:pPr>
                      <a:r>
                        <a:rPr lang="en-US">
                          <a:solidFill>
                            <a:srgbClr val="FFFFFF"/>
                          </a:solidFill>
                        </a:rPr>
                        <a:t>BM/23</a:t>
                      </a:r>
                      <a:endParaRPr>
                        <a:solidFill>
                          <a:srgbClr val="FFFFFF"/>
                        </a:solidFill>
                      </a:endParaRPr>
                    </a:p>
                    <a:p>
                      <a:pPr marL="0" lvl="0" indent="0" algn="l" rtl="0">
                        <a:spcBef>
                          <a:spcPts val="0"/>
                        </a:spcBef>
                        <a:spcAft>
                          <a:spcPts val="0"/>
                        </a:spcAft>
                        <a:buNone/>
                      </a:pPr>
                      <a:r>
                        <a:rPr lang="en-US">
                          <a:solidFill>
                            <a:srgbClr val="FFFFFF"/>
                          </a:solidFill>
                        </a:rPr>
                        <a:t>PAK/23</a:t>
                      </a:r>
                      <a:endParaRPr>
                        <a:solidFill>
                          <a:srgbClr val="FFFFFF"/>
                        </a:solidFill>
                      </a:endParaRPr>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ctr" rtl="0">
                        <a:spcBef>
                          <a:spcPts val="0"/>
                        </a:spcBef>
                        <a:spcAft>
                          <a:spcPts val="0"/>
                        </a:spcAft>
                        <a:buNone/>
                      </a:pPr>
                      <a:r>
                        <a:rPr lang="en-US">
                          <a:solidFill>
                            <a:srgbClr val="FFFFFF"/>
                          </a:solidFill>
                        </a:rPr>
                        <a:t>23</a:t>
                      </a:r>
                      <a:endParaRPr>
                        <a:solidFill>
                          <a:srgbClr val="FFFFFF"/>
                        </a:solidFill>
                      </a:endParaRPr>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ctr" rtl="0">
                        <a:spcBef>
                          <a:spcPts val="0"/>
                        </a:spcBef>
                        <a:spcAft>
                          <a:spcPts val="0"/>
                        </a:spcAft>
                        <a:buNone/>
                      </a:pPr>
                      <a:r>
                        <a:rPr lang="en-US">
                          <a:solidFill>
                            <a:srgbClr val="FFFFFF"/>
                          </a:solidFill>
                        </a:rPr>
                        <a:t>22</a:t>
                      </a:r>
                      <a:endParaRPr>
                        <a:solidFill>
                          <a:srgbClr val="FFFFFF"/>
                        </a:solidFill>
                      </a:endParaRPr>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ctr" rtl="0">
                        <a:spcBef>
                          <a:spcPts val="0"/>
                        </a:spcBef>
                        <a:spcAft>
                          <a:spcPts val="0"/>
                        </a:spcAft>
                        <a:buNone/>
                      </a:pPr>
                      <a:r>
                        <a:rPr lang="en-US">
                          <a:solidFill>
                            <a:srgbClr val="FFFFFF"/>
                          </a:solidFill>
                        </a:rPr>
                        <a:t>23</a:t>
                      </a:r>
                      <a:endParaRPr>
                        <a:solidFill>
                          <a:srgbClr val="FFFFFF"/>
                        </a:solidFill>
                      </a:endParaRPr>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ctr" rtl="0">
                        <a:spcBef>
                          <a:spcPts val="0"/>
                        </a:spcBef>
                        <a:spcAft>
                          <a:spcPts val="0"/>
                        </a:spcAft>
                        <a:buNone/>
                      </a:pPr>
                      <a:r>
                        <a:rPr lang="en-US">
                          <a:solidFill>
                            <a:srgbClr val="FFFFFF"/>
                          </a:solidFill>
                        </a:rPr>
                        <a:t>24</a:t>
                      </a:r>
                      <a:endParaRPr>
                        <a:solidFill>
                          <a:srgbClr val="FFFFFF"/>
                        </a:solidFill>
                      </a:endParaRPr>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ctr" rtl="0">
                        <a:spcBef>
                          <a:spcPts val="0"/>
                        </a:spcBef>
                        <a:spcAft>
                          <a:spcPts val="0"/>
                        </a:spcAft>
                        <a:buNone/>
                      </a:pPr>
                      <a:r>
                        <a:rPr lang="en-US">
                          <a:solidFill>
                            <a:srgbClr val="FFFFFF"/>
                          </a:solidFill>
                        </a:rPr>
                        <a:t>24</a:t>
                      </a:r>
                      <a:endParaRPr>
                        <a:solidFill>
                          <a:srgbClr val="FFFFFF"/>
                        </a:solidFill>
                      </a:endParaRPr>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lvl="0" indent="0" algn="ctr" rtl="0">
                        <a:spcBef>
                          <a:spcPts val="0"/>
                        </a:spcBef>
                        <a:spcAft>
                          <a:spcPts val="0"/>
                        </a:spcAft>
                        <a:buNone/>
                      </a:pPr>
                      <a:r>
                        <a:rPr lang="en-US">
                          <a:solidFill>
                            <a:srgbClr val="FFFFFF"/>
                          </a:solidFill>
                        </a:rPr>
                        <a:t>24</a:t>
                      </a:r>
                      <a:endParaRPr>
                        <a:solidFill>
                          <a:srgbClr val="FFFFFF"/>
                        </a:solidFill>
                      </a:endParaRPr>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gridSpan="4">
                  <a:txBody>
                    <a:bodyPr/>
                    <a:lstStyle/>
                    <a:p>
                      <a:pPr marL="0" lvl="0" indent="0" algn="l" rtl="0">
                        <a:spcBef>
                          <a:spcPts val="0"/>
                        </a:spcBef>
                        <a:spcAft>
                          <a:spcPts val="0"/>
                        </a:spcAft>
                        <a:buNone/>
                      </a:pPr>
                      <a:r>
                        <a:rPr lang="en-US">
                          <a:solidFill>
                            <a:srgbClr val="FFFFFF"/>
                          </a:solidFill>
                        </a:rPr>
                        <a:t>AHS runs between 16-24 based on course selections, some exceptions.</a:t>
                      </a:r>
                      <a:endParaRPr>
                        <a:solidFill>
                          <a:srgbClr val="FFFFFF"/>
                        </a:solidFill>
                      </a:endParaRPr>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9"/>
          <p:cNvSpPr txBox="1">
            <a:spLocks noGrp="1"/>
          </p:cNvSpPr>
          <p:nvPr>
            <p:ph type="title"/>
          </p:nvPr>
        </p:nvSpPr>
        <p:spPr>
          <a:xfrm>
            <a:off x="362800" y="150425"/>
            <a:ext cx="11406300" cy="923700"/>
          </a:xfrm>
          <a:prstGeom prst="rect">
            <a:avLst/>
          </a:prstGeom>
          <a:solidFill>
            <a:srgbClr val="000000"/>
          </a:solidFill>
          <a:ln w="9525" cap="flat" cmpd="sng">
            <a:solidFill>
              <a:srgbClr val="0000FF"/>
            </a:solidFill>
            <a:prstDash val="solid"/>
            <a:round/>
            <a:headEnd type="none" w="sm" len="sm"/>
            <a:tailEnd type="none" w="sm" len="sm"/>
          </a:ln>
        </p:spPr>
        <p:txBody>
          <a:bodyPr spcFirstLastPara="1" wrap="square" lIns="121875" tIns="60925" rIns="121875" bIns="60925" anchor="b" anchorCtr="0">
            <a:noAutofit/>
          </a:bodyPr>
          <a:lstStyle/>
          <a:p>
            <a:pPr marL="0" lvl="0" indent="0" algn="ctr" rtl="0">
              <a:lnSpc>
                <a:spcPct val="85000"/>
              </a:lnSpc>
              <a:spcBef>
                <a:spcPts val="0"/>
              </a:spcBef>
              <a:spcAft>
                <a:spcPts val="0"/>
              </a:spcAft>
              <a:buClr>
                <a:srgbClr val="002060"/>
              </a:buClr>
              <a:buSzPts val="4400"/>
              <a:buFont typeface="Century Gothic"/>
              <a:buNone/>
            </a:pPr>
            <a:r>
              <a:rPr lang="en-US" sz="4200" b="1">
                <a:solidFill>
                  <a:srgbClr val="FFFFFF"/>
                </a:solidFill>
              </a:rPr>
              <a:t>Strategic Plan / School Committee Priorities </a:t>
            </a:r>
            <a:endParaRPr sz="4200"/>
          </a:p>
        </p:txBody>
      </p:sp>
      <p:sp>
        <p:nvSpPr>
          <p:cNvPr id="82" name="Google Shape;82;p9"/>
          <p:cNvSpPr txBox="1"/>
          <p:nvPr/>
        </p:nvSpPr>
        <p:spPr>
          <a:xfrm>
            <a:off x="362800" y="1141525"/>
            <a:ext cx="11406300" cy="5601300"/>
          </a:xfrm>
          <a:prstGeom prst="rect">
            <a:avLst/>
          </a:prstGeom>
          <a:solidFill>
            <a:srgbClr val="000000"/>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endParaRPr sz="2000" b="1" u="sng" dirty="0">
              <a:solidFill>
                <a:srgbClr val="FFFFFF"/>
              </a:solidFill>
            </a:endParaRPr>
          </a:p>
          <a:p>
            <a:pPr marL="457200" lvl="0" indent="0" algn="just" rtl="0">
              <a:spcBef>
                <a:spcPts val="0"/>
              </a:spcBef>
              <a:spcAft>
                <a:spcPts val="0"/>
              </a:spcAft>
              <a:buNone/>
            </a:pPr>
            <a:r>
              <a:rPr lang="en-US" sz="2000" b="1" u="sng" dirty="0">
                <a:solidFill>
                  <a:srgbClr val="FFFFFF"/>
                </a:solidFill>
              </a:rPr>
              <a:t>Professional Development</a:t>
            </a:r>
            <a:r>
              <a:rPr lang="en-US" sz="2000" b="1" dirty="0">
                <a:solidFill>
                  <a:srgbClr val="FF0000"/>
                </a:solidFill>
              </a:rPr>
              <a:t> </a:t>
            </a:r>
            <a:r>
              <a:rPr lang="en-US" sz="2000" b="1" dirty="0">
                <a:solidFill>
                  <a:srgbClr val="FFFFFF"/>
                </a:solidFill>
              </a:rPr>
              <a:t>– </a:t>
            </a:r>
            <a:r>
              <a:rPr lang="en-US" sz="1800" dirty="0">
                <a:solidFill>
                  <a:srgbClr val="FFFFFF"/>
                </a:solidFill>
              </a:rPr>
              <a:t>Our faculty and staff are committed to being lifelong learners in order to evolve with the changing nature of educational trends and student needs. Funds are included to support dynamic professional development for the APS faculty and staff and to building in-house capacity to further knowledge and skills (</a:t>
            </a:r>
            <a:r>
              <a:rPr lang="en-US" b="1" u="sng" dirty="0">
                <a:solidFill>
                  <a:srgbClr val="FFFFFF"/>
                </a:solidFill>
              </a:rPr>
              <a:t>Diversity, Equity, Inclusion (CLEE) + Social Emotional Learning (SEL) + Universal Design for Learning (UDL) </a:t>
            </a:r>
            <a:r>
              <a:rPr lang="en-US" sz="1800" dirty="0">
                <a:solidFill>
                  <a:srgbClr val="FFFFFF"/>
                </a:solidFill>
              </a:rPr>
              <a:t>). </a:t>
            </a:r>
            <a:endParaRPr sz="1800" dirty="0">
              <a:solidFill>
                <a:srgbClr val="FFFFFF"/>
              </a:solidFill>
            </a:endParaRPr>
          </a:p>
          <a:p>
            <a:pPr marL="0" lvl="0" indent="0" algn="just" rtl="0">
              <a:spcBef>
                <a:spcPts val="0"/>
              </a:spcBef>
              <a:spcAft>
                <a:spcPts val="0"/>
              </a:spcAft>
              <a:buNone/>
            </a:pPr>
            <a:endParaRPr sz="1600" b="1" dirty="0">
              <a:solidFill>
                <a:srgbClr val="FFFFFF"/>
              </a:solidFill>
            </a:endParaRPr>
          </a:p>
          <a:p>
            <a:pPr marL="457200" lvl="0" indent="-317500" algn="just" rtl="0">
              <a:spcBef>
                <a:spcPts val="0"/>
              </a:spcBef>
              <a:spcAft>
                <a:spcPts val="0"/>
              </a:spcAft>
              <a:buClr>
                <a:srgbClr val="FFFFFF"/>
              </a:buClr>
              <a:buSzPts val="1400"/>
              <a:buChar char="●"/>
            </a:pPr>
            <a:r>
              <a:rPr lang="en-US" sz="2000" b="1" u="sng" dirty="0">
                <a:solidFill>
                  <a:srgbClr val="FFFFFF"/>
                </a:solidFill>
              </a:rPr>
              <a:t>Student Achievement</a:t>
            </a:r>
            <a:r>
              <a:rPr lang="en-US" sz="2000" b="1" dirty="0">
                <a:solidFill>
                  <a:srgbClr val="4A86E8"/>
                </a:solidFill>
              </a:rPr>
              <a:t> </a:t>
            </a:r>
            <a:r>
              <a:rPr lang="en-US" sz="2000" b="1" dirty="0">
                <a:solidFill>
                  <a:srgbClr val="FFFFFF"/>
                </a:solidFill>
              </a:rPr>
              <a:t>– </a:t>
            </a:r>
            <a:r>
              <a:rPr lang="en-US" sz="1800" dirty="0">
                <a:solidFill>
                  <a:srgbClr val="FFFFFF"/>
                </a:solidFill>
              </a:rPr>
              <a:t>we are dedicated to continuous improvement and educational excellence to ensure our students are prepared to embrace and conquer the opportunities they will face as adults. </a:t>
            </a:r>
            <a:endParaRPr sz="1800" dirty="0">
              <a:solidFill>
                <a:srgbClr val="FFFFFF"/>
              </a:solidFill>
            </a:endParaRPr>
          </a:p>
          <a:p>
            <a:pPr marL="457200" lvl="0" indent="0" algn="just" rtl="0">
              <a:spcBef>
                <a:spcPts val="0"/>
              </a:spcBef>
              <a:spcAft>
                <a:spcPts val="0"/>
              </a:spcAft>
              <a:buNone/>
            </a:pPr>
            <a:endParaRPr sz="1800" dirty="0">
              <a:solidFill>
                <a:srgbClr val="FFFFFF"/>
              </a:solidFill>
            </a:endParaRPr>
          </a:p>
          <a:p>
            <a:pPr marL="457200" lvl="0" indent="0" algn="just" rtl="0">
              <a:spcBef>
                <a:spcPts val="0"/>
              </a:spcBef>
              <a:spcAft>
                <a:spcPts val="0"/>
              </a:spcAft>
              <a:buClr>
                <a:schemeClr val="dk1"/>
              </a:buClr>
              <a:buSzPts val="1100"/>
              <a:buFont typeface="Arial"/>
              <a:buNone/>
            </a:pPr>
            <a:endParaRPr sz="1000" b="1" dirty="0">
              <a:solidFill>
                <a:srgbClr val="FFFFFF"/>
              </a:solidFill>
            </a:endParaRPr>
          </a:p>
          <a:p>
            <a:pPr marL="914400" lvl="1" indent="-330200" algn="just" rtl="0">
              <a:spcBef>
                <a:spcPts val="0"/>
              </a:spcBef>
              <a:spcAft>
                <a:spcPts val="0"/>
              </a:spcAft>
              <a:buClr>
                <a:srgbClr val="4A86E8"/>
              </a:buClr>
              <a:buSzPts val="1600"/>
              <a:buFont typeface="Noto Sans Symbols"/>
              <a:buChar char="○"/>
            </a:pPr>
            <a:r>
              <a:rPr lang="en-US" sz="1600" dirty="0">
                <a:solidFill>
                  <a:srgbClr val="FFFFFF"/>
                </a:solidFill>
              </a:rPr>
              <a:t>Continue to promote Preschool for our town’s youngest children that reduces or removes financial barriers. </a:t>
            </a:r>
            <a:endParaRPr sz="1600" dirty="0">
              <a:solidFill>
                <a:srgbClr val="FFFFFF"/>
              </a:solidFill>
            </a:endParaRPr>
          </a:p>
          <a:p>
            <a:pPr marL="0" lvl="0" indent="0" algn="just" rtl="0">
              <a:spcBef>
                <a:spcPts val="0"/>
              </a:spcBef>
              <a:spcAft>
                <a:spcPts val="0"/>
              </a:spcAft>
              <a:buNone/>
            </a:pPr>
            <a:endParaRPr sz="1600" dirty="0">
              <a:solidFill>
                <a:srgbClr val="FFFFFF"/>
              </a:solidFill>
            </a:endParaRPr>
          </a:p>
          <a:p>
            <a:pPr marL="571500" lvl="0" indent="12700" algn="just" rtl="0">
              <a:spcBef>
                <a:spcPts val="0"/>
              </a:spcBef>
              <a:spcAft>
                <a:spcPts val="0"/>
              </a:spcAft>
              <a:buClr>
                <a:srgbClr val="4A86E8"/>
              </a:buClr>
              <a:buSzPts val="1600"/>
              <a:buChar char="○"/>
            </a:pPr>
            <a:r>
              <a:rPr lang="en-US" sz="1600" dirty="0">
                <a:solidFill>
                  <a:srgbClr val="FFFFFF"/>
                </a:solidFill>
              </a:rPr>
              <a:t>    Academic, vocational, technical, and soft skills, PK-16, for post-high school success. </a:t>
            </a:r>
            <a:endParaRPr sz="1600" dirty="0">
              <a:solidFill>
                <a:srgbClr val="FFFFFF"/>
              </a:solidFill>
            </a:endParaRPr>
          </a:p>
          <a:p>
            <a:pPr marL="914400" lvl="0" indent="0" algn="just" rtl="0">
              <a:spcBef>
                <a:spcPts val="0"/>
              </a:spcBef>
              <a:spcAft>
                <a:spcPts val="0"/>
              </a:spcAft>
              <a:buClr>
                <a:schemeClr val="dk1"/>
              </a:buClr>
              <a:buSzPts val="1100"/>
              <a:buFont typeface="Arial"/>
              <a:buNone/>
            </a:pPr>
            <a:endParaRPr sz="1600" dirty="0">
              <a:solidFill>
                <a:srgbClr val="FFFFFF"/>
              </a:solidFill>
            </a:endParaRPr>
          </a:p>
          <a:p>
            <a:pPr marL="914400" lvl="1" indent="-330200" algn="just" rtl="0">
              <a:spcBef>
                <a:spcPts val="0"/>
              </a:spcBef>
              <a:spcAft>
                <a:spcPts val="0"/>
              </a:spcAft>
              <a:buClr>
                <a:srgbClr val="4A86E8"/>
              </a:buClr>
              <a:buSzPts val="1600"/>
              <a:buFont typeface="Noto Sans Symbols"/>
              <a:buChar char="○"/>
            </a:pPr>
            <a:r>
              <a:rPr lang="en-US" sz="1600" dirty="0">
                <a:solidFill>
                  <a:srgbClr val="FFFFFF"/>
                </a:solidFill>
              </a:rPr>
              <a:t>Continuation of beyond-the-school day and beyond-the-school-year opportunities for all students to excel </a:t>
            </a:r>
            <a:endParaRPr sz="1600" dirty="0">
              <a:solidFill>
                <a:srgbClr val="FFFFFF"/>
              </a:solidFill>
            </a:endParaRPr>
          </a:p>
          <a:p>
            <a:pPr marL="914400" lvl="0" indent="0" algn="just" rtl="0">
              <a:spcBef>
                <a:spcPts val="0"/>
              </a:spcBef>
              <a:spcAft>
                <a:spcPts val="0"/>
              </a:spcAft>
              <a:buNone/>
            </a:pPr>
            <a:r>
              <a:rPr lang="en-US" sz="1600" dirty="0">
                <a:solidFill>
                  <a:srgbClr val="FFFFFF"/>
                </a:solidFill>
              </a:rPr>
              <a:t>(Enrichment, Acceleration, and Advanced Programs).</a:t>
            </a:r>
            <a:endParaRPr sz="1600" dirty="0">
              <a:solidFill>
                <a:srgbClr val="FFFFFF"/>
              </a:solidFill>
            </a:endParaRPr>
          </a:p>
          <a:p>
            <a:pPr marL="914400" lvl="0" indent="0" algn="just" rtl="0">
              <a:spcBef>
                <a:spcPts val="0"/>
              </a:spcBef>
              <a:spcAft>
                <a:spcPts val="0"/>
              </a:spcAft>
              <a:buClr>
                <a:schemeClr val="dk1"/>
              </a:buClr>
              <a:buSzPts val="1100"/>
              <a:buFont typeface="Arial"/>
              <a:buNone/>
            </a:pPr>
            <a:endParaRPr sz="1600" dirty="0">
              <a:solidFill>
                <a:srgbClr val="FFFFFF"/>
              </a:solidFill>
            </a:endParaRPr>
          </a:p>
          <a:p>
            <a:pPr marL="914400" lvl="1" indent="-330200" algn="just" rtl="0">
              <a:spcBef>
                <a:spcPts val="0"/>
              </a:spcBef>
              <a:spcAft>
                <a:spcPts val="0"/>
              </a:spcAft>
              <a:buClr>
                <a:srgbClr val="4A86E8"/>
              </a:buClr>
              <a:buSzPts val="1600"/>
              <a:buFont typeface="Noto Sans Symbols"/>
              <a:buChar char="○"/>
            </a:pPr>
            <a:r>
              <a:rPr lang="en-US" sz="1600" dirty="0">
                <a:solidFill>
                  <a:srgbClr val="FFFFFF"/>
                </a:solidFill>
              </a:rPr>
              <a:t>Meeting the needs of our children who need us longer than grade 12, such as our Encore Program for students 18-22 years of age.</a:t>
            </a:r>
            <a:endParaRPr sz="1600" dirty="0">
              <a:solidFill>
                <a:srgbClr val="FFFFFF"/>
              </a:solidFill>
            </a:endParaRPr>
          </a:p>
          <a:p>
            <a:pPr marL="0" lvl="0" indent="0" algn="just" rtl="0">
              <a:spcBef>
                <a:spcPts val="0"/>
              </a:spcBef>
              <a:spcAft>
                <a:spcPts val="0"/>
              </a:spcAft>
              <a:buNone/>
            </a:pPr>
            <a:endParaRPr sz="1600" dirty="0">
              <a:solidFill>
                <a:srgbClr val="FFFFFF"/>
              </a:solidFill>
            </a:endParaRPr>
          </a:p>
          <a:p>
            <a:pPr marL="0" lvl="0" indent="0" algn="just" rtl="0">
              <a:spcBef>
                <a:spcPts val="0"/>
              </a:spcBef>
              <a:spcAft>
                <a:spcPts val="0"/>
              </a:spcAft>
              <a:buClr>
                <a:schemeClr val="dk1"/>
              </a:buClr>
              <a:buSzPts val="1100"/>
              <a:buFont typeface="Arial"/>
              <a:buNone/>
            </a:pPr>
            <a:endParaRPr sz="1600" b="1" dirty="0">
              <a:solidFill>
                <a:srgbClr val="FFFFFF"/>
              </a:solidFill>
            </a:endParaRPr>
          </a:p>
          <a:p>
            <a:pPr marL="914400" lvl="0" indent="0" algn="just" rtl="0">
              <a:spcBef>
                <a:spcPts val="0"/>
              </a:spcBef>
              <a:spcAft>
                <a:spcPts val="0"/>
              </a:spcAft>
              <a:buNone/>
            </a:pPr>
            <a:endParaRPr sz="1600" b="1" dirty="0">
              <a:solidFill>
                <a:srgbClr val="FFFFFF"/>
              </a:solidFill>
            </a:endParaRPr>
          </a:p>
          <a:p>
            <a:pPr marL="914400" lvl="0" indent="0" algn="just" rtl="0">
              <a:spcBef>
                <a:spcPts val="0"/>
              </a:spcBef>
              <a:spcAft>
                <a:spcPts val="0"/>
              </a:spcAft>
              <a:buNone/>
            </a:pPr>
            <a:endParaRPr sz="1600" b="1" dirty="0">
              <a:solidFill>
                <a:srgbClr val="FFFFFF"/>
              </a:solidFill>
            </a:endParaRPr>
          </a:p>
          <a:p>
            <a:pPr marL="0" lvl="0" indent="0" algn="just" rtl="0">
              <a:spcBef>
                <a:spcPts val="0"/>
              </a:spcBef>
              <a:spcAft>
                <a:spcPts val="0"/>
              </a:spcAft>
              <a:buNone/>
            </a:pPr>
            <a:endParaRPr sz="1600" b="1" dirty="0">
              <a:solidFill>
                <a:srgbClr val="FFFFFF"/>
              </a:solidFill>
            </a:endParaRPr>
          </a:p>
          <a:p>
            <a:pPr marL="0" lvl="0" indent="0" algn="just" rtl="0">
              <a:spcBef>
                <a:spcPts val="0"/>
              </a:spcBef>
              <a:spcAft>
                <a:spcPts val="0"/>
              </a:spcAft>
              <a:buNone/>
            </a:pPr>
            <a:r>
              <a:rPr lang="en-US" sz="1600" b="1" dirty="0">
                <a:solidFill>
                  <a:srgbClr val="FFFFFF"/>
                </a:solidFill>
              </a:rPr>
              <a:t>	</a:t>
            </a:r>
            <a:endParaRPr sz="1600" b="1" dirty="0">
              <a:solidFill>
                <a:srgbClr val="FFFFFF"/>
              </a:solidFill>
            </a:endParaRPr>
          </a:p>
          <a:p>
            <a:pPr marL="457200" marR="0" lvl="0" indent="0" algn="just" rtl="0">
              <a:lnSpc>
                <a:spcPct val="100000"/>
              </a:lnSpc>
              <a:spcBef>
                <a:spcPts val="0"/>
              </a:spcBef>
              <a:spcAft>
                <a:spcPts val="0"/>
              </a:spcAft>
              <a:buNone/>
            </a:pPr>
            <a:endParaRPr sz="2000" b="1" u="sng" dirty="0">
              <a:solidFill>
                <a:srgbClr val="FFFFFF"/>
              </a:solidFill>
            </a:endParaRPr>
          </a:p>
          <a:p>
            <a:pPr marL="0" marR="0" lvl="0" indent="0" algn="just" rtl="0">
              <a:lnSpc>
                <a:spcPct val="100000"/>
              </a:lnSpc>
              <a:spcBef>
                <a:spcPts val="0"/>
              </a:spcBef>
              <a:spcAft>
                <a:spcPts val="0"/>
              </a:spcAft>
              <a:buNone/>
            </a:pPr>
            <a:endParaRPr sz="2000" b="1" dirty="0">
              <a:solidFill>
                <a:srgbClr val="FFFFFF"/>
              </a:solidFill>
            </a:endParaRPr>
          </a:p>
          <a:p>
            <a:pPr marL="0" marR="0" lvl="0" indent="0" algn="just" rtl="0">
              <a:lnSpc>
                <a:spcPct val="100000"/>
              </a:lnSpc>
              <a:spcBef>
                <a:spcPts val="0"/>
              </a:spcBef>
              <a:spcAft>
                <a:spcPts val="0"/>
              </a:spcAft>
              <a:buNone/>
            </a:pPr>
            <a:endParaRPr sz="2000" b="1" dirty="0">
              <a:solidFill>
                <a:srgbClr val="FFFFFF"/>
              </a:solidFill>
            </a:endParaRPr>
          </a:p>
          <a:p>
            <a:pPr marL="0" marR="0" lvl="0" indent="0" algn="l" rtl="0">
              <a:lnSpc>
                <a:spcPct val="100000"/>
              </a:lnSpc>
              <a:spcBef>
                <a:spcPts val="0"/>
              </a:spcBef>
              <a:spcAft>
                <a:spcPts val="0"/>
              </a:spcAft>
              <a:buNone/>
            </a:pPr>
            <a:endParaRPr sz="1800" b="1" i="0" u="none" strike="noStrike" cap="none" dirty="0">
              <a:solidFill>
                <a:srgbClr val="002060"/>
              </a:solidFill>
              <a:latin typeface="Arial"/>
              <a:ea typeface="Arial"/>
              <a:cs typeface="Arial"/>
              <a:sym typeface="Arial"/>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0"/>
          <p:cNvSpPr txBox="1">
            <a:spLocks noGrp="1"/>
          </p:cNvSpPr>
          <p:nvPr>
            <p:ph type="title"/>
          </p:nvPr>
        </p:nvSpPr>
        <p:spPr>
          <a:xfrm>
            <a:off x="362800" y="150425"/>
            <a:ext cx="11406300" cy="923700"/>
          </a:xfrm>
          <a:prstGeom prst="rect">
            <a:avLst/>
          </a:prstGeom>
          <a:solidFill>
            <a:srgbClr val="000000"/>
          </a:solidFill>
          <a:ln w="9525" cap="flat" cmpd="sng">
            <a:solidFill>
              <a:srgbClr val="0000FF"/>
            </a:solidFill>
            <a:prstDash val="solid"/>
            <a:round/>
            <a:headEnd type="none" w="sm" len="sm"/>
            <a:tailEnd type="none" w="sm" len="sm"/>
          </a:ln>
        </p:spPr>
        <p:txBody>
          <a:bodyPr spcFirstLastPara="1" wrap="square" lIns="121875" tIns="60925" rIns="121875" bIns="60925" anchor="b" anchorCtr="0">
            <a:noAutofit/>
          </a:bodyPr>
          <a:lstStyle/>
          <a:p>
            <a:pPr marL="0" lvl="0" indent="0" algn="ctr" rtl="0">
              <a:lnSpc>
                <a:spcPct val="85000"/>
              </a:lnSpc>
              <a:spcBef>
                <a:spcPts val="0"/>
              </a:spcBef>
              <a:spcAft>
                <a:spcPts val="0"/>
              </a:spcAft>
              <a:buClr>
                <a:srgbClr val="002060"/>
              </a:buClr>
              <a:buSzPts val="4400"/>
              <a:buFont typeface="Century Gothic"/>
              <a:buNone/>
            </a:pPr>
            <a:r>
              <a:rPr lang="en-US" sz="4200" b="1">
                <a:solidFill>
                  <a:srgbClr val="FFFFFF"/>
                </a:solidFill>
              </a:rPr>
              <a:t>Strategic Plan / School Committee Priorities </a:t>
            </a:r>
            <a:endParaRPr sz="4200"/>
          </a:p>
        </p:txBody>
      </p:sp>
      <p:sp>
        <p:nvSpPr>
          <p:cNvPr id="89" name="Google Shape;89;p10"/>
          <p:cNvSpPr txBox="1"/>
          <p:nvPr/>
        </p:nvSpPr>
        <p:spPr>
          <a:xfrm>
            <a:off x="362800" y="1141525"/>
            <a:ext cx="11406300" cy="5601300"/>
          </a:xfrm>
          <a:prstGeom prst="rect">
            <a:avLst/>
          </a:prstGeom>
          <a:solidFill>
            <a:srgbClr val="000000"/>
          </a:solidFill>
          <a:ln w="9525" cap="flat" cmpd="sng">
            <a:solidFill>
              <a:srgbClr val="0000FF"/>
            </a:solidFill>
            <a:prstDash val="solid"/>
            <a:round/>
            <a:headEnd type="none" w="sm" len="sm"/>
            <a:tailEnd type="none" w="sm" len="sm"/>
          </a:ln>
        </p:spPr>
        <p:txBody>
          <a:bodyPr spcFirstLastPara="1" wrap="square" lIns="91425" tIns="45700" rIns="91425" bIns="45700" anchor="t" anchorCtr="0">
            <a:noAutofit/>
          </a:bodyPr>
          <a:lstStyle/>
          <a:p>
            <a:pPr marL="457200" lvl="0" indent="0" algn="just" rtl="0">
              <a:spcBef>
                <a:spcPts val="0"/>
              </a:spcBef>
              <a:spcAft>
                <a:spcPts val="0"/>
              </a:spcAft>
              <a:buClr>
                <a:schemeClr val="dk1"/>
              </a:buClr>
              <a:buSzPts val="1100"/>
              <a:buFont typeface="Arial"/>
              <a:buNone/>
            </a:pPr>
            <a:endParaRPr sz="2000" b="1" u="sng" dirty="0">
              <a:solidFill>
                <a:srgbClr val="FFFFFF"/>
              </a:solidFill>
            </a:endParaRPr>
          </a:p>
          <a:p>
            <a:pPr marL="457200" lvl="0" indent="-317500" algn="just" rtl="0">
              <a:spcBef>
                <a:spcPts val="0"/>
              </a:spcBef>
              <a:spcAft>
                <a:spcPts val="0"/>
              </a:spcAft>
              <a:buClr>
                <a:srgbClr val="FFFFFF"/>
              </a:buClr>
              <a:buSzPts val="1400"/>
              <a:buChar char="●"/>
            </a:pPr>
            <a:r>
              <a:rPr lang="en-US" sz="2000" b="1" u="sng" dirty="0">
                <a:solidFill>
                  <a:srgbClr val="FFFFFF"/>
                </a:solidFill>
              </a:rPr>
              <a:t>Health, Wellness, Safety</a:t>
            </a:r>
            <a:r>
              <a:rPr lang="en-US" sz="2000" b="1" dirty="0">
                <a:solidFill>
                  <a:srgbClr val="FFFFFF"/>
                </a:solidFill>
              </a:rPr>
              <a:t> - </a:t>
            </a:r>
            <a:r>
              <a:rPr lang="en-US" sz="1800" dirty="0">
                <a:solidFill>
                  <a:srgbClr val="FFFFFF"/>
                </a:solidFill>
              </a:rPr>
              <a:t>the safety of our students is paramount, therefore maintaining an environment in which our students and staff can work, learn, grow and thrive is a top priority.</a:t>
            </a:r>
            <a:endParaRPr sz="1800" dirty="0">
              <a:solidFill>
                <a:srgbClr val="FFFFFF"/>
              </a:solidFill>
            </a:endParaRPr>
          </a:p>
          <a:p>
            <a:pPr marL="457200" lvl="0" indent="0" algn="just" rtl="0">
              <a:spcBef>
                <a:spcPts val="0"/>
              </a:spcBef>
              <a:spcAft>
                <a:spcPts val="0"/>
              </a:spcAft>
              <a:buNone/>
            </a:pPr>
            <a:endParaRPr sz="1000" dirty="0">
              <a:solidFill>
                <a:srgbClr val="FFFFFF"/>
              </a:solidFill>
            </a:endParaRPr>
          </a:p>
          <a:p>
            <a:pPr marL="914400" lvl="0" indent="0" algn="just" rtl="0">
              <a:spcBef>
                <a:spcPts val="0"/>
              </a:spcBef>
              <a:spcAft>
                <a:spcPts val="0"/>
              </a:spcAft>
              <a:buClr>
                <a:schemeClr val="dk1"/>
              </a:buClr>
              <a:buSzPts val="1100"/>
              <a:buFont typeface="Arial"/>
              <a:buNone/>
            </a:pPr>
            <a:endParaRPr sz="1000" b="1" dirty="0">
              <a:solidFill>
                <a:srgbClr val="FFFFFF"/>
              </a:solidFill>
            </a:endParaRPr>
          </a:p>
          <a:p>
            <a:pPr marL="747712" lvl="1" indent="52387" algn="just" rtl="0">
              <a:spcBef>
                <a:spcPts val="0"/>
              </a:spcBef>
              <a:spcAft>
                <a:spcPts val="0"/>
              </a:spcAft>
              <a:buClr>
                <a:srgbClr val="4A86E8"/>
              </a:buClr>
              <a:buSzPts val="1800"/>
              <a:buFont typeface="Noto Sans Symbols"/>
              <a:buChar char="○"/>
            </a:pPr>
            <a:r>
              <a:rPr lang="en-US" sz="1800" dirty="0">
                <a:solidFill>
                  <a:srgbClr val="FFFFFF"/>
                </a:solidFill>
              </a:rPr>
              <a:t>  In addition to academics, supporting the emotional needs of our teachers and students. </a:t>
            </a:r>
            <a:endParaRPr sz="1800" dirty="0">
              <a:solidFill>
                <a:srgbClr val="FFFFFF"/>
              </a:solidFill>
            </a:endParaRPr>
          </a:p>
          <a:p>
            <a:pPr marL="914400" lvl="0" indent="0" algn="just" rtl="0">
              <a:spcBef>
                <a:spcPts val="0"/>
              </a:spcBef>
              <a:spcAft>
                <a:spcPts val="0"/>
              </a:spcAft>
              <a:buNone/>
            </a:pPr>
            <a:endParaRPr sz="1800" dirty="0">
              <a:solidFill>
                <a:srgbClr val="FFFFFF"/>
              </a:solidFill>
            </a:endParaRPr>
          </a:p>
          <a:p>
            <a:pPr marL="747712" lvl="1" indent="52387" algn="just" rtl="0">
              <a:spcBef>
                <a:spcPts val="0"/>
              </a:spcBef>
              <a:spcAft>
                <a:spcPts val="0"/>
              </a:spcAft>
              <a:buClr>
                <a:srgbClr val="4A86E8"/>
              </a:buClr>
              <a:buSzPts val="1800"/>
              <a:buFont typeface="Noto Sans Symbols"/>
              <a:buChar char="○"/>
            </a:pPr>
            <a:r>
              <a:rPr lang="en-US" sz="1800" dirty="0">
                <a:solidFill>
                  <a:srgbClr val="FFFFFF"/>
                </a:solidFill>
              </a:rPr>
              <a:t>  Commitment to a strong and stable nursing corps within the APS. </a:t>
            </a:r>
            <a:endParaRPr sz="1800" dirty="0">
              <a:solidFill>
                <a:srgbClr val="FFFFFF"/>
              </a:solidFill>
            </a:endParaRPr>
          </a:p>
          <a:p>
            <a:pPr marL="914400" lvl="0" indent="0" algn="just" rtl="0">
              <a:spcBef>
                <a:spcPts val="0"/>
              </a:spcBef>
              <a:spcAft>
                <a:spcPts val="0"/>
              </a:spcAft>
              <a:buClr>
                <a:schemeClr val="dk1"/>
              </a:buClr>
              <a:buSzPts val="1100"/>
              <a:buFont typeface="Arial"/>
              <a:buNone/>
            </a:pPr>
            <a:endParaRPr sz="1800" dirty="0">
              <a:solidFill>
                <a:srgbClr val="FFFFFF"/>
              </a:solidFill>
            </a:endParaRPr>
          </a:p>
          <a:p>
            <a:pPr marL="747712" lvl="1" indent="52387" algn="just" rtl="0">
              <a:spcBef>
                <a:spcPts val="0"/>
              </a:spcBef>
              <a:spcAft>
                <a:spcPts val="0"/>
              </a:spcAft>
              <a:buClr>
                <a:srgbClr val="4A86E8"/>
              </a:buClr>
              <a:buSzPts val="1800"/>
              <a:buFont typeface="Noto Sans Symbols"/>
              <a:buChar char="○"/>
            </a:pPr>
            <a:r>
              <a:rPr lang="en-US" sz="1800" dirty="0">
                <a:solidFill>
                  <a:srgbClr val="FFFFFF"/>
                </a:solidFill>
              </a:rPr>
              <a:t>  Provide ABA/IA support for our students with unique challenges to achieve at their highest levels. </a:t>
            </a:r>
            <a:endParaRPr sz="1800" dirty="0">
              <a:solidFill>
                <a:srgbClr val="FFFFFF"/>
              </a:solidFill>
            </a:endParaRPr>
          </a:p>
          <a:p>
            <a:pPr marL="914400" lvl="0" indent="0" algn="just" rtl="0">
              <a:spcBef>
                <a:spcPts val="0"/>
              </a:spcBef>
              <a:spcAft>
                <a:spcPts val="0"/>
              </a:spcAft>
              <a:buClr>
                <a:schemeClr val="dk1"/>
              </a:buClr>
              <a:buSzPts val="1100"/>
              <a:buFont typeface="Arial"/>
              <a:buNone/>
            </a:pPr>
            <a:endParaRPr sz="1800" dirty="0">
              <a:solidFill>
                <a:srgbClr val="FFFFFF"/>
              </a:solidFill>
            </a:endParaRPr>
          </a:p>
          <a:p>
            <a:pPr marL="747712" lvl="1" indent="52387" algn="just" rtl="0">
              <a:spcBef>
                <a:spcPts val="0"/>
              </a:spcBef>
              <a:spcAft>
                <a:spcPts val="0"/>
              </a:spcAft>
              <a:buClr>
                <a:srgbClr val="4A86E8"/>
              </a:buClr>
              <a:buSzPts val="1800"/>
              <a:buFont typeface="Noto Sans Symbols"/>
              <a:buChar char="○"/>
            </a:pPr>
            <a:r>
              <a:rPr lang="en-US" sz="1800" dirty="0">
                <a:solidFill>
                  <a:srgbClr val="FFFFFF"/>
                </a:solidFill>
              </a:rPr>
              <a:t>  Funds to keep buildings safe and proactively responding to potential threats. </a:t>
            </a:r>
            <a:endParaRPr sz="1800" dirty="0">
              <a:solidFill>
                <a:srgbClr val="FFFFFF"/>
              </a:solidFill>
            </a:endParaRPr>
          </a:p>
          <a:p>
            <a:pPr marL="914400" lvl="0" indent="0" algn="just" rtl="0">
              <a:spcBef>
                <a:spcPts val="0"/>
              </a:spcBef>
              <a:spcAft>
                <a:spcPts val="0"/>
              </a:spcAft>
              <a:buNone/>
            </a:pPr>
            <a:endParaRPr sz="1800" dirty="0">
              <a:solidFill>
                <a:srgbClr val="FFFFFF"/>
              </a:solidFill>
            </a:endParaRPr>
          </a:p>
          <a:p>
            <a:pPr marL="747712" lvl="1" indent="52387" algn="just" rtl="0">
              <a:spcBef>
                <a:spcPts val="0"/>
              </a:spcBef>
              <a:spcAft>
                <a:spcPts val="0"/>
              </a:spcAft>
              <a:buClr>
                <a:srgbClr val="4A86E8"/>
              </a:buClr>
              <a:buSzPts val="1800"/>
              <a:buFont typeface="Noto Sans Symbols"/>
              <a:buChar char="○"/>
            </a:pPr>
            <a:r>
              <a:rPr lang="en-US" sz="1800" dirty="0">
                <a:solidFill>
                  <a:srgbClr val="FFFFFF"/>
                </a:solidFill>
              </a:rPr>
              <a:t>  Provide students safe co-curricular activities to promote physical and social health and wellness. </a:t>
            </a:r>
            <a:endParaRPr sz="1800" dirty="0">
              <a:solidFill>
                <a:srgbClr val="FFFFFF"/>
              </a:solidFill>
            </a:endParaRPr>
          </a:p>
          <a:p>
            <a:pPr marL="914400" lvl="0" indent="0" algn="just" rtl="0">
              <a:spcBef>
                <a:spcPts val="0"/>
              </a:spcBef>
              <a:spcAft>
                <a:spcPts val="0"/>
              </a:spcAft>
              <a:buNone/>
            </a:pPr>
            <a:endParaRPr sz="1800" dirty="0">
              <a:solidFill>
                <a:srgbClr val="FFFFFF"/>
              </a:solidFill>
            </a:endParaRPr>
          </a:p>
          <a:p>
            <a:pPr marL="747712" lvl="1" indent="52387" algn="just" rtl="0">
              <a:spcBef>
                <a:spcPts val="0"/>
              </a:spcBef>
              <a:spcAft>
                <a:spcPts val="0"/>
              </a:spcAft>
              <a:buClr>
                <a:srgbClr val="4A86E8"/>
              </a:buClr>
              <a:buSzPts val="1800"/>
              <a:buChar char="○"/>
            </a:pPr>
            <a:r>
              <a:rPr lang="en-US" sz="1800" dirty="0">
                <a:solidFill>
                  <a:srgbClr val="FFFFFF"/>
                </a:solidFill>
              </a:rPr>
              <a:t>  Maintain focus on providing healthy and nutritious meals to students and families. </a:t>
            </a:r>
            <a:endParaRPr sz="1800" dirty="0">
              <a:solidFill>
                <a:srgbClr val="FFFFFF"/>
              </a:solidFill>
            </a:endParaRPr>
          </a:p>
          <a:p>
            <a:pPr marL="1371600" lvl="0" indent="-457200" algn="just" rtl="0">
              <a:spcBef>
                <a:spcPts val="0"/>
              </a:spcBef>
              <a:spcAft>
                <a:spcPts val="0"/>
              </a:spcAft>
              <a:buNone/>
            </a:pPr>
            <a:endParaRPr sz="700" dirty="0">
              <a:solidFill>
                <a:srgbClr val="FFFFFF"/>
              </a:solidFill>
            </a:endParaRPr>
          </a:p>
          <a:p>
            <a:pPr marL="1371600" lvl="0" indent="0" algn="just" rtl="0">
              <a:spcBef>
                <a:spcPts val="0"/>
              </a:spcBef>
              <a:spcAft>
                <a:spcPts val="0"/>
              </a:spcAft>
              <a:buNone/>
            </a:pPr>
            <a:endParaRPr sz="1800" dirty="0">
              <a:solidFill>
                <a:srgbClr val="FFFFFF"/>
              </a:solidFill>
            </a:endParaRPr>
          </a:p>
          <a:p>
            <a:pPr marL="914400" lvl="0" indent="0" algn="just" rtl="0">
              <a:spcBef>
                <a:spcPts val="0"/>
              </a:spcBef>
              <a:spcAft>
                <a:spcPts val="0"/>
              </a:spcAft>
              <a:buNone/>
            </a:pPr>
            <a:endParaRPr sz="1800" b="1" dirty="0">
              <a:solidFill>
                <a:srgbClr val="FFFFFF"/>
              </a:solidFill>
            </a:endParaRPr>
          </a:p>
          <a:p>
            <a:pPr marL="0" lvl="0" indent="0" algn="just" rtl="0">
              <a:spcBef>
                <a:spcPts val="0"/>
              </a:spcBef>
              <a:spcAft>
                <a:spcPts val="0"/>
              </a:spcAft>
              <a:buNone/>
            </a:pPr>
            <a:endParaRPr sz="1800" b="1" dirty="0">
              <a:solidFill>
                <a:srgbClr val="FFFFFF"/>
              </a:solidFill>
            </a:endParaRPr>
          </a:p>
          <a:p>
            <a:pPr marL="457200" lvl="0" indent="0" algn="just" rtl="0">
              <a:spcBef>
                <a:spcPts val="0"/>
              </a:spcBef>
              <a:spcAft>
                <a:spcPts val="0"/>
              </a:spcAft>
              <a:buNone/>
            </a:pPr>
            <a:endParaRPr sz="1800" b="1" dirty="0">
              <a:solidFill>
                <a:srgbClr val="FFFFFF"/>
              </a:solidFill>
            </a:endParaRPr>
          </a:p>
          <a:p>
            <a:pPr marL="0" lvl="0" indent="0" algn="just" rtl="0">
              <a:spcBef>
                <a:spcPts val="0"/>
              </a:spcBef>
              <a:spcAft>
                <a:spcPts val="0"/>
              </a:spcAft>
              <a:buNone/>
            </a:pPr>
            <a:endParaRPr sz="1800" b="1" dirty="0">
              <a:solidFill>
                <a:srgbClr val="FFFFFF"/>
              </a:solidFill>
            </a:endParaRPr>
          </a:p>
          <a:p>
            <a:pPr marL="0" lvl="0" indent="0" algn="just" rtl="0">
              <a:spcBef>
                <a:spcPts val="0"/>
              </a:spcBef>
              <a:spcAft>
                <a:spcPts val="0"/>
              </a:spcAft>
              <a:buNone/>
            </a:pPr>
            <a:endParaRPr sz="1800" b="1" dirty="0">
              <a:solidFill>
                <a:srgbClr val="FFFFFF"/>
              </a:solidFill>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graphicFrame>
        <p:nvGraphicFramePr>
          <p:cNvPr id="94" name="Google Shape;94;p11"/>
          <p:cNvGraphicFramePr/>
          <p:nvPr/>
        </p:nvGraphicFramePr>
        <p:xfrm>
          <a:off x="363650" y="118313"/>
          <a:ext cx="11461550" cy="885700"/>
        </p:xfrm>
        <a:graphic>
          <a:graphicData uri="http://schemas.openxmlformats.org/drawingml/2006/table">
            <a:tbl>
              <a:tblPr>
                <a:noFill/>
                <a:tableStyleId>{555A9B19-7530-4FFD-9F4B-811F0531F466}</a:tableStyleId>
              </a:tblPr>
              <a:tblGrid>
                <a:gridCol w="1909650">
                  <a:extLst>
                    <a:ext uri="{9D8B030D-6E8A-4147-A177-3AD203B41FA5}">
                      <a16:colId xmlns:a16="http://schemas.microsoft.com/office/drawing/2014/main" val="20000"/>
                    </a:ext>
                  </a:extLst>
                </a:gridCol>
                <a:gridCol w="1911475">
                  <a:extLst>
                    <a:ext uri="{9D8B030D-6E8A-4147-A177-3AD203B41FA5}">
                      <a16:colId xmlns:a16="http://schemas.microsoft.com/office/drawing/2014/main" val="20001"/>
                    </a:ext>
                  </a:extLst>
                </a:gridCol>
                <a:gridCol w="1909650">
                  <a:extLst>
                    <a:ext uri="{9D8B030D-6E8A-4147-A177-3AD203B41FA5}">
                      <a16:colId xmlns:a16="http://schemas.microsoft.com/office/drawing/2014/main" val="20002"/>
                    </a:ext>
                  </a:extLst>
                </a:gridCol>
                <a:gridCol w="1909650">
                  <a:extLst>
                    <a:ext uri="{9D8B030D-6E8A-4147-A177-3AD203B41FA5}">
                      <a16:colId xmlns:a16="http://schemas.microsoft.com/office/drawing/2014/main" val="20003"/>
                    </a:ext>
                  </a:extLst>
                </a:gridCol>
                <a:gridCol w="1911475">
                  <a:extLst>
                    <a:ext uri="{9D8B030D-6E8A-4147-A177-3AD203B41FA5}">
                      <a16:colId xmlns:a16="http://schemas.microsoft.com/office/drawing/2014/main" val="20004"/>
                    </a:ext>
                  </a:extLst>
                </a:gridCol>
                <a:gridCol w="1909650">
                  <a:extLst>
                    <a:ext uri="{9D8B030D-6E8A-4147-A177-3AD203B41FA5}">
                      <a16:colId xmlns:a16="http://schemas.microsoft.com/office/drawing/2014/main" val="20005"/>
                    </a:ext>
                  </a:extLst>
                </a:gridCol>
              </a:tblGrid>
              <a:tr h="885700">
                <a:tc gridSpan="6">
                  <a:txBody>
                    <a:bodyPr/>
                    <a:lstStyle/>
                    <a:p>
                      <a:pPr marL="0" lvl="0" indent="0" algn="ctr" rtl="0">
                        <a:lnSpc>
                          <a:spcPct val="85000"/>
                        </a:lnSpc>
                        <a:spcBef>
                          <a:spcPts val="0"/>
                        </a:spcBef>
                        <a:spcAft>
                          <a:spcPts val="0"/>
                        </a:spcAft>
                        <a:buClr>
                          <a:srgbClr val="002060"/>
                        </a:buClr>
                        <a:buSzPts val="4400"/>
                        <a:buFont typeface="Century Gothic"/>
                        <a:buNone/>
                      </a:pPr>
                      <a:r>
                        <a:rPr lang="en-US" sz="4400">
                          <a:solidFill>
                            <a:schemeClr val="lt1"/>
                          </a:solidFill>
                          <a:latin typeface="Century Gothic"/>
                          <a:ea typeface="Century Gothic"/>
                          <a:cs typeface="Century Gothic"/>
                          <a:sym typeface="Century Gothic"/>
                        </a:rPr>
                        <a:t>Free and Reduced Meals Data</a:t>
                      </a:r>
                      <a:endParaRPr sz="4400">
                        <a:solidFill>
                          <a:srgbClr val="FFFFFF"/>
                        </a:solidFill>
                        <a:latin typeface="Century Gothic"/>
                        <a:ea typeface="Century Gothic"/>
                        <a:cs typeface="Century Gothic"/>
                        <a:sym typeface="Century Gothic"/>
                      </a:endParaRPr>
                    </a:p>
                  </a:txBody>
                  <a:tcPr marL="9525" marR="9525" marT="9525" marB="0" anchor="b">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bl>
          </a:graphicData>
        </a:graphic>
      </p:graphicFrame>
      <p:graphicFrame>
        <p:nvGraphicFramePr>
          <p:cNvPr id="95" name="Google Shape;95;p11"/>
          <p:cNvGraphicFramePr/>
          <p:nvPr/>
        </p:nvGraphicFramePr>
        <p:xfrm>
          <a:off x="363600" y="1069860"/>
          <a:ext cx="11461625" cy="5621100"/>
        </p:xfrm>
        <a:graphic>
          <a:graphicData uri="http://schemas.openxmlformats.org/drawingml/2006/table">
            <a:tbl>
              <a:tblPr>
                <a:noFill/>
                <a:tableStyleId>{71C9E252-6279-4720-B510-709328700710}</a:tableStyleId>
              </a:tblPr>
              <a:tblGrid>
                <a:gridCol w="1374050">
                  <a:extLst>
                    <a:ext uri="{9D8B030D-6E8A-4147-A177-3AD203B41FA5}">
                      <a16:colId xmlns:a16="http://schemas.microsoft.com/office/drawing/2014/main" val="20000"/>
                    </a:ext>
                  </a:extLst>
                </a:gridCol>
                <a:gridCol w="1656175">
                  <a:extLst>
                    <a:ext uri="{9D8B030D-6E8A-4147-A177-3AD203B41FA5}">
                      <a16:colId xmlns:a16="http://schemas.microsoft.com/office/drawing/2014/main" val="20001"/>
                    </a:ext>
                  </a:extLst>
                </a:gridCol>
                <a:gridCol w="1778425">
                  <a:extLst>
                    <a:ext uri="{9D8B030D-6E8A-4147-A177-3AD203B41FA5}">
                      <a16:colId xmlns:a16="http://schemas.microsoft.com/office/drawing/2014/main" val="20002"/>
                    </a:ext>
                  </a:extLst>
                </a:gridCol>
                <a:gridCol w="1289400">
                  <a:extLst>
                    <a:ext uri="{9D8B030D-6E8A-4147-A177-3AD203B41FA5}">
                      <a16:colId xmlns:a16="http://schemas.microsoft.com/office/drawing/2014/main" val="20003"/>
                    </a:ext>
                  </a:extLst>
                </a:gridCol>
                <a:gridCol w="1609200">
                  <a:extLst>
                    <a:ext uri="{9D8B030D-6E8A-4147-A177-3AD203B41FA5}">
                      <a16:colId xmlns:a16="http://schemas.microsoft.com/office/drawing/2014/main" val="20004"/>
                    </a:ext>
                  </a:extLst>
                </a:gridCol>
                <a:gridCol w="1712975">
                  <a:extLst>
                    <a:ext uri="{9D8B030D-6E8A-4147-A177-3AD203B41FA5}">
                      <a16:colId xmlns:a16="http://schemas.microsoft.com/office/drawing/2014/main" val="20005"/>
                    </a:ext>
                  </a:extLst>
                </a:gridCol>
                <a:gridCol w="2041400">
                  <a:extLst>
                    <a:ext uri="{9D8B030D-6E8A-4147-A177-3AD203B41FA5}">
                      <a16:colId xmlns:a16="http://schemas.microsoft.com/office/drawing/2014/main" val="20006"/>
                    </a:ext>
                  </a:extLst>
                </a:gridCol>
              </a:tblGrid>
              <a:tr h="770800">
                <a:tc>
                  <a:txBody>
                    <a:bodyPr/>
                    <a:lstStyle/>
                    <a:p>
                      <a:pPr marL="0" lvl="0" indent="0" algn="ctr" rtl="0">
                        <a:spcBef>
                          <a:spcPts val="0"/>
                        </a:spcBef>
                        <a:spcAft>
                          <a:spcPts val="0"/>
                        </a:spcAft>
                        <a:buNone/>
                      </a:pPr>
                      <a:r>
                        <a:rPr lang="en-US" sz="1600">
                          <a:solidFill>
                            <a:srgbClr val="FFFFFF"/>
                          </a:solidFill>
                        </a:rPr>
                        <a:t>School </a:t>
                      </a:r>
                      <a:endParaRPr sz="1600">
                        <a:solidFill>
                          <a:srgbClr val="FFFFFF"/>
                        </a:solidFill>
                      </a:endParaRPr>
                    </a:p>
                  </a:txBody>
                  <a:tcPr marL="91425" marR="91425" marT="91425" marB="91425">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600">
                          <a:solidFill>
                            <a:srgbClr val="FFFFFF"/>
                          </a:solidFill>
                        </a:rPr>
                        <a:t>Free Eligible (F)</a:t>
                      </a:r>
                      <a:endParaRPr sz="1600">
                        <a:solidFill>
                          <a:srgbClr val="FFFFFF"/>
                        </a:solidFill>
                      </a:endParaRPr>
                    </a:p>
                    <a:p>
                      <a:pPr marL="0" lvl="0" indent="0" algn="ctr" rtl="0">
                        <a:spcBef>
                          <a:spcPts val="0"/>
                        </a:spcBef>
                        <a:spcAft>
                          <a:spcPts val="0"/>
                        </a:spcAft>
                        <a:buNone/>
                      </a:pPr>
                      <a:r>
                        <a:rPr lang="en-US" sz="1600">
                          <a:solidFill>
                            <a:srgbClr val="FFFFFF"/>
                          </a:solidFill>
                        </a:rPr>
                        <a:t>Qualified </a:t>
                      </a:r>
                      <a:endParaRPr sz="1600">
                        <a:solidFill>
                          <a:srgbClr val="FFFFFF"/>
                        </a:solidFill>
                      </a:endParaRPr>
                    </a:p>
                  </a:txBody>
                  <a:tcPr marL="91425" marR="91425" marT="91425" marB="91425">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600">
                          <a:solidFill>
                            <a:srgbClr val="FFFFFF"/>
                          </a:solidFill>
                        </a:rPr>
                        <a:t>Reduced Eligible (R) Qualified </a:t>
                      </a:r>
                      <a:endParaRPr sz="1600">
                        <a:solidFill>
                          <a:srgbClr val="FFFFFF"/>
                        </a:solidFill>
                      </a:endParaRPr>
                    </a:p>
                  </a:txBody>
                  <a:tcPr marL="91425" marR="91425" marT="91425" marB="91425">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600">
                          <a:solidFill>
                            <a:srgbClr val="FFFFFF"/>
                          </a:solidFill>
                        </a:rPr>
                        <a:t>Total (F) &amp;</a:t>
                      </a:r>
                      <a:endParaRPr sz="1600">
                        <a:solidFill>
                          <a:srgbClr val="FFFFFF"/>
                        </a:solidFill>
                      </a:endParaRPr>
                    </a:p>
                    <a:p>
                      <a:pPr marL="0" lvl="0" indent="0" algn="ctr" rtl="0">
                        <a:spcBef>
                          <a:spcPts val="0"/>
                        </a:spcBef>
                        <a:spcAft>
                          <a:spcPts val="0"/>
                        </a:spcAft>
                        <a:buNone/>
                      </a:pPr>
                      <a:r>
                        <a:rPr lang="en-US" sz="1600">
                          <a:solidFill>
                            <a:srgbClr val="FFFFFF"/>
                          </a:solidFill>
                        </a:rPr>
                        <a:t>(R)Students</a:t>
                      </a:r>
                      <a:endParaRPr sz="1600">
                        <a:solidFill>
                          <a:srgbClr val="FFFFFF"/>
                        </a:solidFill>
                      </a:endParaRPr>
                    </a:p>
                  </a:txBody>
                  <a:tcPr marL="91425" marR="91425" marT="91425" marB="91425">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600">
                          <a:solidFill>
                            <a:srgbClr val="FFFFFF"/>
                          </a:solidFill>
                        </a:rPr>
                        <a:t>Paid </a:t>
                      </a:r>
                      <a:endParaRPr sz="1600">
                        <a:solidFill>
                          <a:srgbClr val="FFFFFF"/>
                        </a:solidFill>
                      </a:endParaRPr>
                    </a:p>
                    <a:p>
                      <a:pPr marL="0" lvl="0" indent="0" algn="ctr" rtl="0">
                        <a:spcBef>
                          <a:spcPts val="0"/>
                        </a:spcBef>
                        <a:spcAft>
                          <a:spcPts val="0"/>
                        </a:spcAft>
                        <a:buNone/>
                      </a:pPr>
                      <a:r>
                        <a:rPr lang="en-US" sz="1600">
                          <a:solidFill>
                            <a:srgbClr val="FFFFFF"/>
                          </a:solidFill>
                        </a:rPr>
                        <a:t>Students </a:t>
                      </a:r>
                      <a:endParaRPr sz="1600">
                        <a:solidFill>
                          <a:srgbClr val="FFFFFF"/>
                        </a:solidFill>
                      </a:endParaRPr>
                    </a:p>
                  </a:txBody>
                  <a:tcPr marL="91425" marR="91425" marT="91425" marB="91425">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600">
                          <a:solidFill>
                            <a:srgbClr val="FFFFFF"/>
                          </a:solidFill>
                        </a:rPr>
                        <a:t>Total </a:t>
                      </a:r>
                      <a:endParaRPr sz="1600">
                        <a:solidFill>
                          <a:srgbClr val="FFFFFF"/>
                        </a:solidFill>
                      </a:endParaRPr>
                    </a:p>
                    <a:p>
                      <a:pPr marL="0" lvl="0" indent="0" algn="ctr" rtl="0">
                        <a:spcBef>
                          <a:spcPts val="0"/>
                        </a:spcBef>
                        <a:spcAft>
                          <a:spcPts val="0"/>
                        </a:spcAft>
                        <a:buNone/>
                      </a:pPr>
                      <a:r>
                        <a:rPr lang="en-US" sz="1600">
                          <a:solidFill>
                            <a:srgbClr val="FFFFFF"/>
                          </a:solidFill>
                        </a:rPr>
                        <a:t>Enrollment</a:t>
                      </a:r>
                      <a:endParaRPr sz="1600">
                        <a:solidFill>
                          <a:srgbClr val="FFFFFF"/>
                        </a:solidFill>
                      </a:endParaRPr>
                    </a:p>
                  </a:txBody>
                  <a:tcPr marL="91425" marR="91425" marT="91425" marB="91425">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600">
                          <a:solidFill>
                            <a:srgbClr val="FFFFFF"/>
                          </a:solidFill>
                        </a:rPr>
                        <a:t>(F&amp;R) %</a:t>
                      </a:r>
                      <a:endParaRPr sz="1600">
                        <a:solidFill>
                          <a:srgbClr val="FFFFFF"/>
                        </a:solidFill>
                      </a:endParaRPr>
                    </a:p>
                    <a:p>
                      <a:pPr marL="0" lvl="0" indent="0" algn="ctr" rtl="0">
                        <a:spcBef>
                          <a:spcPts val="0"/>
                        </a:spcBef>
                        <a:spcAft>
                          <a:spcPts val="0"/>
                        </a:spcAft>
                        <a:buNone/>
                      </a:pPr>
                      <a:r>
                        <a:rPr lang="en-US" sz="1600">
                          <a:solidFill>
                            <a:srgbClr val="FFFFFF"/>
                          </a:solidFill>
                        </a:rPr>
                        <a:t>by School </a:t>
                      </a:r>
                      <a:endParaRPr sz="1600">
                        <a:solidFill>
                          <a:srgbClr val="FFFFFF"/>
                        </a:solidFill>
                      </a:endParaRPr>
                    </a:p>
                  </a:txBody>
                  <a:tcPr marL="91425" marR="91425" marT="91425" marB="91425">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778250">
                <a:tc>
                  <a:txBody>
                    <a:bodyPr/>
                    <a:lstStyle/>
                    <a:p>
                      <a:pPr marL="0" lvl="0" indent="0" algn="ctr" rtl="0">
                        <a:spcBef>
                          <a:spcPts val="0"/>
                        </a:spcBef>
                        <a:spcAft>
                          <a:spcPts val="0"/>
                        </a:spcAft>
                        <a:buNone/>
                      </a:pPr>
                      <a:r>
                        <a:rPr lang="en-US" sz="1800">
                          <a:solidFill>
                            <a:srgbClr val="FFFFFF"/>
                          </a:solidFill>
                        </a:rPr>
                        <a:t>AHS </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800">
                          <a:solidFill>
                            <a:srgbClr val="FFFFFF"/>
                          </a:solidFill>
                        </a:rPr>
                        <a:t>226</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800">
                          <a:solidFill>
                            <a:srgbClr val="FFFFFF"/>
                          </a:solidFill>
                        </a:rPr>
                        <a:t>35</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800">
                          <a:solidFill>
                            <a:srgbClr val="FFFFFF"/>
                          </a:solidFill>
                        </a:rPr>
                        <a:t>261</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800">
                          <a:solidFill>
                            <a:srgbClr val="FFFFFF"/>
                          </a:solidFill>
                        </a:rPr>
                        <a:t>595</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800">
                          <a:solidFill>
                            <a:srgbClr val="FFFFFF"/>
                          </a:solidFill>
                        </a:rPr>
                        <a:t>856 (includes PK)</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800">
                          <a:solidFill>
                            <a:srgbClr val="FFFFFF"/>
                          </a:solidFill>
                        </a:rPr>
                        <a:t>31.00</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extLst>
                  <a:ext uri="{0D108BD9-81ED-4DB2-BD59-A6C34878D82A}">
                    <a16:rowId xmlns:a16="http://schemas.microsoft.com/office/drawing/2014/main" val="10001"/>
                  </a:ext>
                </a:extLst>
              </a:tr>
              <a:tr h="974200">
                <a:tc>
                  <a:txBody>
                    <a:bodyPr/>
                    <a:lstStyle/>
                    <a:p>
                      <a:pPr marL="0" lvl="0" indent="0" algn="ctr" rtl="0">
                        <a:spcBef>
                          <a:spcPts val="0"/>
                        </a:spcBef>
                        <a:spcAft>
                          <a:spcPts val="0"/>
                        </a:spcAft>
                        <a:buNone/>
                      </a:pPr>
                      <a:r>
                        <a:rPr lang="en-US" sz="1800">
                          <a:solidFill>
                            <a:srgbClr val="FFFFFF"/>
                          </a:solidFill>
                        </a:rPr>
                        <a:t>AMS</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800">
                          <a:solidFill>
                            <a:srgbClr val="FFFFFF"/>
                          </a:solidFill>
                        </a:rPr>
                        <a:t>165</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800">
                          <a:solidFill>
                            <a:srgbClr val="FFFFFF"/>
                          </a:solidFill>
                        </a:rPr>
                        <a:t>28</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800">
                          <a:solidFill>
                            <a:srgbClr val="FFFFFF"/>
                          </a:solidFill>
                        </a:rPr>
                        <a:t>193</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800">
                          <a:solidFill>
                            <a:srgbClr val="FFFFFF"/>
                          </a:solidFill>
                        </a:rPr>
                        <a:t>452</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endParaRPr sz="1800">
                        <a:solidFill>
                          <a:srgbClr val="FFFFFF"/>
                        </a:solidFill>
                      </a:endParaRPr>
                    </a:p>
                    <a:p>
                      <a:pPr marL="0" lvl="0" indent="0" algn="ctr" rtl="0">
                        <a:spcBef>
                          <a:spcPts val="0"/>
                        </a:spcBef>
                        <a:spcAft>
                          <a:spcPts val="0"/>
                        </a:spcAft>
                        <a:buNone/>
                      </a:pPr>
                      <a:r>
                        <a:rPr lang="en-US" sz="1800">
                          <a:solidFill>
                            <a:srgbClr val="FFFFFF"/>
                          </a:solidFill>
                        </a:rPr>
                        <a:t>645</a:t>
                      </a:r>
                      <a:endParaRPr sz="1800">
                        <a:solidFill>
                          <a:srgbClr val="FFFFFF"/>
                        </a:solidFill>
                      </a:endParaRPr>
                    </a:p>
                    <a:p>
                      <a:pPr marL="0" lvl="0" indent="0" algn="ctr" rtl="0">
                        <a:spcBef>
                          <a:spcPts val="0"/>
                        </a:spcBef>
                        <a:spcAft>
                          <a:spcPts val="0"/>
                        </a:spcAft>
                        <a:buNone/>
                      </a:pP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800">
                          <a:solidFill>
                            <a:srgbClr val="FFFFFF"/>
                          </a:solidFill>
                        </a:rPr>
                        <a:t>30.00</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extLst>
                  <a:ext uri="{0D108BD9-81ED-4DB2-BD59-A6C34878D82A}">
                    <a16:rowId xmlns:a16="http://schemas.microsoft.com/office/drawing/2014/main" val="10002"/>
                  </a:ext>
                </a:extLst>
              </a:tr>
              <a:tr h="778250">
                <a:tc>
                  <a:txBody>
                    <a:bodyPr/>
                    <a:lstStyle/>
                    <a:p>
                      <a:pPr marL="0" lvl="0" indent="0" algn="ctr" rtl="0">
                        <a:spcBef>
                          <a:spcPts val="0"/>
                        </a:spcBef>
                        <a:spcAft>
                          <a:spcPts val="0"/>
                        </a:spcAft>
                        <a:buNone/>
                      </a:pPr>
                      <a:r>
                        <a:rPr lang="en-US" sz="1800">
                          <a:solidFill>
                            <a:srgbClr val="FFFFFF"/>
                          </a:solidFill>
                        </a:rPr>
                        <a:t>SWIS </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800">
                          <a:solidFill>
                            <a:srgbClr val="FFFFFF"/>
                          </a:solidFill>
                        </a:rPr>
                        <a:t>168</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800">
                          <a:solidFill>
                            <a:srgbClr val="FFFFFF"/>
                          </a:solidFill>
                        </a:rPr>
                        <a:t>12</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800">
                          <a:solidFill>
                            <a:srgbClr val="FFFFFF"/>
                          </a:solidFill>
                        </a:rPr>
                        <a:t>168</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800">
                          <a:solidFill>
                            <a:srgbClr val="FFFFFF"/>
                          </a:solidFill>
                        </a:rPr>
                        <a:t>420</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800">
                          <a:solidFill>
                            <a:srgbClr val="FFFFFF"/>
                          </a:solidFill>
                        </a:rPr>
                        <a:t>588</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800">
                          <a:solidFill>
                            <a:srgbClr val="FFFFFF"/>
                          </a:solidFill>
                        </a:rPr>
                        <a:t>29.00</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extLst>
                  <a:ext uri="{0D108BD9-81ED-4DB2-BD59-A6C34878D82A}">
                    <a16:rowId xmlns:a16="http://schemas.microsoft.com/office/drawing/2014/main" val="10003"/>
                  </a:ext>
                </a:extLst>
              </a:tr>
              <a:tr h="778250">
                <a:tc>
                  <a:txBody>
                    <a:bodyPr/>
                    <a:lstStyle/>
                    <a:p>
                      <a:pPr marL="0" lvl="0" indent="0" algn="ctr" rtl="0">
                        <a:spcBef>
                          <a:spcPts val="0"/>
                        </a:spcBef>
                        <a:spcAft>
                          <a:spcPts val="0"/>
                        </a:spcAft>
                        <a:buNone/>
                      </a:pPr>
                      <a:r>
                        <a:rPr lang="en-US" sz="1800">
                          <a:solidFill>
                            <a:srgbClr val="FFFFFF"/>
                          </a:solidFill>
                        </a:rPr>
                        <a:t>Bryn Mawr</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800">
                          <a:solidFill>
                            <a:srgbClr val="FFFFFF"/>
                          </a:solidFill>
                        </a:rPr>
                        <a:t>93</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800">
                          <a:solidFill>
                            <a:srgbClr val="FFFFFF"/>
                          </a:solidFill>
                        </a:rPr>
                        <a:t>6</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800">
                          <a:solidFill>
                            <a:srgbClr val="FFFFFF"/>
                          </a:solidFill>
                        </a:rPr>
                        <a:t>99</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800">
                          <a:solidFill>
                            <a:srgbClr val="FFFFFF"/>
                          </a:solidFill>
                        </a:rPr>
                        <a:t>167</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800">
                          <a:solidFill>
                            <a:srgbClr val="FFFFFF"/>
                          </a:solidFill>
                        </a:rPr>
                        <a:t>266</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800">
                          <a:solidFill>
                            <a:srgbClr val="FFFFFF"/>
                          </a:solidFill>
                        </a:rPr>
                        <a:t>37.00</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extLst>
                  <a:ext uri="{0D108BD9-81ED-4DB2-BD59-A6C34878D82A}">
                    <a16:rowId xmlns:a16="http://schemas.microsoft.com/office/drawing/2014/main" val="10004"/>
                  </a:ext>
                </a:extLst>
              </a:tr>
              <a:tr h="778250">
                <a:tc>
                  <a:txBody>
                    <a:bodyPr/>
                    <a:lstStyle/>
                    <a:p>
                      <a:pPr marL="0" lvl="0" indent="0" algn="ctr" rtl="0">
                        <a:spcBef>
                          <a:spcPts val="0"/>
                        </a:spcBef>
                        <a:spcAft>
                          <a:spcPts val="0"/>
                        </a:spcAft>
                        <a:buNone/>
                      </a:pPr>
                      <a:r>
                        <a:rPr lang="en-US" sz="1800">
                          <a:solidFill>
                            <a:srgbClr val="FFFFFF"/>
                          </a:solidFill>
                        </a:rPr>
                        <a:t>Pakachoag</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800">
                          <a:solidFill>
                            <a:srgbClr val="FFFFFF"/>
                          </a:solidFill>
                        </a:rPr>
                        <a:t>83</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800">
                          <a:solidFill>
                            <a:srgbClr val="FFFFFF"/>
                          </a:solidFill>
                        </a:rPr>
                        <a:t>8</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800">
                          <a:solidFill>
                            <a:srgbClr val="FFFFFF"/>
                          </a:solidFill>
                        </a:rPr>
                        <a:t>83</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800">
                          <a:solidFill>
                            <a:srgbClr val="FFFFFF"/>
                          </a:solidFill>
                        </a:rPr>
                        <a:t>177</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800">
                          <a:solidFill>
                            <a:srgbClr val="FFFFFF"/>
                          </a:solidFill>
                        </a:rPr>
                        <a:t>260</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800">
                          <a:solidFill>
                            <a:srgbClr val="FFFFFF"/>
                          </a:solidFill>
                        </a:rPr>
                        <a:t>32.00</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extLst>
                  <a:ext uri="{0D108BD9-81ED-4DB2-BD59-A6C34878D82A}">
                    <a16:rowId xmlns:a16="http://schemas.microsoft.com/office/drawing/2014/main" val="10005"/>
                  </a:ext>
                </a:extLst>
              </a:tr>
              <a:tr h="708175">
                <a:tc>
                  <a:txBody>
                    <a:bodyPr/>
                    <a:lstStyle/>
                    <a:p>
                      <a:pPr marL="0" lvl="0" indent="0" algn="ctr" rtl="0">
                        <a:spcBef>
                          <a:spcPts val="0"/>
                        </a:spcBef>
                        <a:spcAft>
                          <a:spcPts val="0"/>
                        </a:spcAft>
                        <a:buNone/>
                      </a:pPr>
                      <a:r>
                        <a:rPr lang="en-US" sz="1800">
                          <a:solidFill>
                            <a:srgbClr val="FFFFFF"/>
                          </a:solidFill>
                        </a:rPr>
                        <a:t>District </a:t>
                      </a:r>
                      <a:endParaRPr sz="1800">
                        <a:solidFill>
                          <a:srgbClr val="FFFFFF"/>
                        </a:solidFill>
                      </a:endParaRPr>
                    </a:p>
                    <a:p>
                      <a:pPr marL="0" lvl="0" indent="0" algn="ctr" rtl="0">
                        <a:spcBef>
                          <a:spcPts val="0"/>
                        </a:spcBef>
                        <a:spcAft>
                          <a:spcPts val="0"/>
                        </a:spcAft>
                        <a:buNone/>
                      </a:pPr>
                      <a:r>
                        <a:rPr lang="en-US" sz="1800">
                          <a:solidFill>
                            <a:srgbClr val="FFFFFF"/>
                          </a:solidFill>
                        </a:rPr>
                        <a:t>Totals </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800">
                          <a:solidFill>
                            <a:srgbClr val="FFFFFF"/>
                          </a:solidFill>
                        </a:rPr>
                        <a:t>715</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800">
                          <a:solidFill>
                            <a:srgbClr val="FFFFFF"/>
                          </a:solidFill>
                        </a:rPr>
                        <a:t>89</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800">
                          <a:solidFill>
                            <a:srgbClr val="FFFFFF"/>
                          </a:solidFill>
                        </a:rPr>
                        <a:t>804</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800">
                          <a:solidFill>
                            <a:srgbClr val="FFFFFF"/>
                          </a:solidFill>
                        </a:rPr>
                        <a:t>1811</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800">
                          <a:solidFill>
                            <a:srgbClr val="FFFFFF"/>
                          </a:solidFill>
                        </a:rPr>
                        <a:t>2615</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US" sz="1800">
                          <a:solidFill>
                            <a:srgbClr val="FFFFFF"/>
                          </a:solidFill>
                        </a:rPr>
                        <a:t>31.00</a:t>
                      </a:r>
                      <a:endParaRPr sz="1800">
                        <a:solidFill>
                          <a:srgbClr val="FFFFFF"/>
                        </a:solidFill>
                      </a:endParaRPr>
                    </a:p>
                  </a:txBody>
                  <a:tcPr marL="91425" marR="91425" marT="91425" marB="91425" anchor="ctr">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000000"/>
                    </a:solidFill>
                  </a:tcPr>
                </a:tc>
                <a:extLst>
                  <a:ext uri="{0D108BD9-81ED-4DB2-BD59-A6C34878D82A}">
                    <a16:rowId xmlns:a16="http://schemas.microsoft.com/office/drawing/2014/main" val="10006"/>
                  </a:ext>
                </a:extLst>
              </a:tr>
            </a:tbl>
          </a:graphicData>
        </a:graphic>
      </p:graphicFrame>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p:nvPr>
        </p:nvSpPr>
        <p:spPr>
          <a:xfrm>
            <a:off x="362800" y="150425"/>
            <a:ext cx="11406300" cy="923700"/>
          </a:xfrm>
          <a:prstGeom prst="rect">
            <a:avLst/>
          </a:prstGeom>
          <a:solidFill>
            <a:srgbClr val="000000"/>
          </a:solidFill>
          <a:ln w="9525" cap="flat" cmpd="sng">
            <a:solidFill>
              <a:srgbClr val="0000FF"/>
            </a:solidFill>
            <a:prstDash val="solid"/>
            <a:round/>
            <a:headEnd type="none" w="sm" len="sm"/>
            <a:tailEnd type="none" w="sm" len="sm"/>
          </a:ln>
        </p:spPr>
        <p:txBody>
          <a:bodyPr spcFirstLastPara="1" wrap="square" lIns="121875" tIns="60925" rIns="121875" bIns="60925" anchor="b" anchorCtr="0">
            <a:noAutofit/>
          </a:bodyPr>
          <a:lstStyle/>
          <a:p>
            <a:pPr marL="0" lvl="0" indent="0" algn="ctr" rtl="0">
              <a:lnSpc>
                <a:spcPct val="85000"/>
              </a:lnSpc>
              <a:spcBef>
                <a:spcPts val="0"/>
              </a:spcBef>
              <a:spcAft>
                <a:spcPts val="0"/>
              </a:spcAft>
              <a:buClr>
                <a:srgbClr val="002060"/>
              </a:buClr>
              <a:buSzPts val="4400"/>
              <a:buFont typeface="Century Gothic"/>
              <a:buNone/>
            </a:pPr>
            <a:r>
              <a:rPr lang="en-US" sz="4200" b="1">
                <a:solidFill>
                  <a:srgbClr val="FFFFFF"/>
                </a:solidFill>
              </a:rPr>
              <a:t>Strategic Plan / School Committee Priorities </a:t>
            </a:r>
            <a:endParaRPr sz="4200"/>
          </a:p>
        </p:txBody>
      </p:sp>
      <p:sp>
        <p:nvSpPr>
          <p:cNvPr id="102" name="Google Shape;102;p12"/>
          <p:cNvSpPr txBox="1"/>
          <p:nvPr/>
        </p:nvSpPr>
        <p:spPr>
          <a:xfrm>
            <a:off x="362800" y="1141525"/>
            <a:ext cx="11406300" cy="5601300"/>
          </a:xfrm>
          <a:prstGeom prst="rect">
            <a:avLst/>
          </a:prstGeom>
          <a:solidFill>
            <a:srgbClr val="000000"/>
          </a:solidFill>
          <a:ln>
            <a:noFill/>
          </a:ln>
        </p:spPr>
        <p:txBody>
          <a:bodyPr spcFirstLastPara="1" wrap="square" lIns="91425" tIns="45700" rIns="91425" bIns="45700" anchor="t" anchorCtr="0">
            <a:noAutofit/>
          </a:bodyPr>
          <a:lstStyle/>
          <a:p>
            <a:pPr marL="457200" lvl="0" indent="0" algn="just" rtl="0">
              <a:spcBef>
                <a:spcPts val="0"/>
              </a:spcBef>
              <a:spcAft>
                <a:spcPts val="0"/>
              </a:spcAft>
              <a:buSzPts val="1100"/>
              <a:buNone/>
            </a:pPr>
            <a:endParaRPr sz="2000" b="1" u="sng">
              <a:solidFill>
                <a:srgbClr val="FFFFFF"/>
              </a:solidFill>
            </a:endParaRPr>
          </a:p>
          <a:p>
            <a:pPr marL="457200" lvl="0" indent="-355600" algn="just" rtl="0">
              <a:spcBef>
                <a:spcPts val="0"/>
              </a:spcBef>
              <a:spcAft>
                <a:spcPts val="0"/>
              </a:spcAft>
              <a:buClr>
                <a:srgbClr val="FFFFFF"/>
              </a:buClr>
              <a:buSzPts val="2000"/>
              <a:buChar char="●"/>
            </a:pPr>
            <a:r>
              <a:rPr lang="en-US" sz="2000" b="1" u="sng">
                <a:solidFill>
                  <a:srgbClr val="FFFFFF"/>
                </a:solidFill>
              </a:rPr>
              <a:t>Transitions</a:t>
            </a:r>
            <a:r>
              <a:rPr lang="en-US" sz="2000" b="1">
                <a:solidFill>
                  <a:srgbClr val="FFFFFF"/>
                </a:solidFill>
              </a:rPr>
              <a:t> - </a:t>
            </a:r>
            <a:r>
              <a:rPr lang="en-US" sz="2000">
                <a:solidFill>
                  <a:srgbClr val="FFFFFF"/>
                </a:solidFill>
              </a:rPr>
              <a:t>we feel it is imperative that we help our students adapt to new surroundings so that they can feel safe and comfortable and be ready to achieve. </a:t>
            </a:r>
            <a:endParaRPr sz="2000">
              <a:solidFill>
                <a:srgbClr val="FFFFFF"/>
              </a:solidFill>
            </a:endParaRPr>
          </a:p>
          <a:p>
            <a:pPr marL="457200" lvl="0" indent="0" algn="just" rtl="0">
              <a:spcBef>
                <a:spcPts val="0"/>
              </a:spcBef>
              <a:spcAft>
                <a:spcPts val="0"/>
              </a:spcAft>
              <a:buSzPts val="1100"/>
              <a:buNone/>
            </a:pPr>
            <a:endParaRPr sz="2000" b="1">
              <a:solidFill>
                <a:srgbClr val="FFFFFF"/>
              </a:solidFill>
            </a:endParaRPr>
          </a:p>
          <a:p>
            <a:pPr marL="1200150" lvl="1" indent="-371475" algn="just" rtl="0">
              <a:spcBef>
                <a:spcPts val="0"/>
              </a:spcBef>
              <a:spcAft>
                <a:spcPts val="0"/>
              </a:spcAft>
              <a:buClr>
                <a:srgbClr val="4A86E8"/>
              </a:buClr>
              <a:buSzPts val="1800"/>
              <a:buFont typeface="Noto Sans Symbols"/>
              <a:buChar char="○"/>
            </a:pPr>
            <a:r>
              <a:rPr lang="en-US" sz="1800" b="1">
                <a:solidFill>
                  <a:srgbClr val="FFFFFF"/>
                </a:solidFill>
              </a:rPr>
              <a:t>Introductions to new “faces and places” PK-12.</a:t>
            </a:r>
            <a:endParaRPr sz="1800" b="1">
              <a:solidFill>
                <a:srgbClr val="FFFFFF"/>
              </a:solidFill>
            </a:endParaRPr>
          </a:p>
          <a:p>
            <a:pPr marL="1200150" lvl="0" indent="-257175" algn="just" rtl="0">
              <a:spcBef>
                <a:spcPts val="0"/>
              </a:spcBef>
              <a:spcAft>
                <a:spcPts val="0"/>
              </a:spcAft>
              <a:buSzPts val="1100"/>
              <a:buNone/>
            </a:pPr>
            <a:endParaRPr sz="1800" b="1">
              <a:solidFill>
                <a:srgbClr val="FFFFFF"/>
              </a:solidFill>
            </a:endParaRPr>
          </a:p>
          <a:p>
            <a:pPr marL="1200150" lvl="1" indent="-371475" algn="just" rtl="0">
              <a:spcBef>
                <a:spcPts val="0"/>
              </a:spcBef>
              <a:spcAft>
                <a:spcPts val="0"/>
              </a:spcAft>
              <a:buClr>
                <a:srgbClr val="4A86E8"/>
              </a:buClr>
              <a:buSzPts val="1800"/>
              <a:buFont typeface="Noto Sans Symbols"/>
              <a:buChar char="○"/>
            </a:pPr>
            <a:r>
              <a:rPr lang="en-US" sz="1800" b="1">
                <a:solidFill>
                  <a:srgbClr val="FFFFFF"/>
                </a:solidFill>
              </a:rPr>
              <a:t>Building transition activities to start school year. </a:t>
            </a:r>
            <a:endParaRPr sz="1800" b="1">
              <a:solidFill>
                <a:srgbClr val="FFFFFF"/>
              </a:solidFill>
            </a:endParaRPr>
          </a:p>
          <a:p>
            <a:pPr marL="0" lvl="0" indent="0" algn="just" rtl="0">
              <a:spcBef>
                <a:spcPts val="0"/>
              </a:spcBef>
              <a:spcAft>
                <a:spcPts val="0"/>
              </a:spcAft>
              <a:buSzPts val="1100"/>
              <a:buNone/>
            </a:pPr>
            <a:endParaRPr sz="1800" b="1">
              <a:solidFill>
                <a:srgbClr val="FFFFFF"/>
              </a:solidFill>
            </a:endParaRPr>
          </a:p>
          <a:p>
            <a:pPr marL="1200150" lvl="1" indent="-371475" algn="just" rtl="0">
              <a:spcBef>
                <a:spcPts val="0"/>
              </a:spcBef>
              <a:spcAft>
                <a:spcPts val="0"/>
              </a:spcAft>
              <a:buClr>
                <a:srgbClr val="4A86E8"/>
              </a:buClr>
              <a:buSzPts val="1800"/>
              <a:buFont typeface="Noto Sans Symbols"/>
              <a:buChar char="○"/>
            </a:pPr>
            <a:r>
              <a:rPr lang="en-US" sz="1800" b="1">
                <a:solidFill>
                  <a:srgbClr val="FFFFFF"/>
                </a:solidFill>
              </a:rPr>
              <a:t>Parents / Caregivers invited to help ease transitions. </a:t>
            </a:r>
            <a:endParaRPr sz="1800" b="1">
              <a:solidFill>
                <a:srgbClr val="FFFFFF"/>
              </a:solidFill>
            </a:endParaRPr>
          </a:p>
          <a:p>
            <a:pPr marL="1200150" lvl="0" indent="-257175" algn="just" rtl="0">
              <a:spcBef>
                <a:spcPts val="0"/>
              </a:spcBef>
              <a:spcAft>
                <a:spcPts val="0"/>
              </a:spcAft>
              <a:buNone/>
            </a:pPr>
            <a:endParaRPr sz="1800" b="1">
              <a:solidFill>
                <a:srgbClr val="FFFFFF"/>
              </a:solidFill>
            </a:endParaRPr>
          </a:p>
          <a:p>
            <a:pPr marL="1200150" lvl="1" indent="-371475" algn="just" rtl="0">
              <a:spcBef>
                <a:spcPts val="0"/>
              </a:spcBef>
              <a:spcAft>
                <a:spcPts val="0"/>
              </a:spcAft>
              <a:buClr>
                <a:srgbClr val="4A86E8"/>
              </a:buClr>
              <a:buSzPts val="1800"/>
              <a:buFont typeface="Noto Sans Symbols"/>
              <a:buChar char="○"/>
            </a:pPr>
            <a:r>
              <a:rPr lang="en-US" sz="1800" b="1">
                <a:solidFill>
                  <a:srgbClr val="FFFFFF"/>
                </a:solidFill>
              </a:rPr>
              <a:t>Personal transitions by administration. </a:t>
            </a:r>
            <a:endParaRPr sz="1800" b="1">
              <a:solidFill>
                <a:srgbClr val="FFFFFF"/>
              </a:solidFill>
            </a:endParaRPr>
          </a:p>
          <a:p>
            <a:pPr marL="1200150" lvl="0" indent="-257175" algn="just" rtl="0">
              <a:spcBef>
                <a:spcPts val="0"/>
              </a:spcBef>
              <a:spcAft>
                <a:spcPts val="0"/>
              </a:spcAft>
              <a:buNone/>
            </a:pPr>
            <a:endParaRPr sz="1800" b="1">
              <a:solidFill>
                <a:srgbClr val="FFFFFF"/>
              </a:solidFill>
            </a:endParaRPr>
          </a:p>
          <a:p>
            <a:pPr marL="1200150" lvl="1" indent="-371475" algn="just" rtl="0">
              <a:spcBef>
                <a:spcPts val="0"/>
              </a:spcBef>
              <a:spcAft>
                <a:spcPts val="0"/>
              </a:spcAft>
              <a:buClr>
                <a:srgbClr val="4472C4"/>
              </a:buClr>
              <a:buSzPts val="1800"/>
              <a:buChar char="○"/>
            </a:pPr>
            <a:r>
              <a:rPr lang="en-US" sz="1800" b="1">
                <a:solidFill>
                  <a:srgbClr val="FFFFFF"/>
                </a:solidFill>
              </a:rPr>
              <a:t>Welcoming new families. </a:t>
            </a:r>
            <a:endParaRPr sz="1800" b="1">
              <a:solidFill>
                <a:srgbClr val="FFFFFF"/>
              </a:solidFill>
            </a:endParaRPr>
          </a:p>
          <a:p>
            <a:pPr marL="0" lvl="0" indent="0" algn="just" rtl="0">
              <a:spcBef>
                <a:spcPts val="0"/>
              </a:spcBef>
              <a:spcAft>
                <a:spcPts val="0"/>
              </a:spcAft>
              <a:buNone/>
            </a:pPr>
            <a:endParaRPr sz="1800" b="1">
              <a:solidFill>
                <a:srgbClr val="FFFFFF"/>
              </a:solidFill>
            </a:endParaRPr>
          </a:p>
          <a:p>
            <a:pPr marL="0" lvl="0" indent="0" algn="just" rtl="0">
              <a:spcBef>
                <a:spcPts val="0"/>
              </a:spcBef>
              <a:spcAft>
                <a:spcPts val="0"/>
              </a:spcAft>
              <a:buNone/>
            </a:pPr>
            <a:endParaRPr sz="1800" b="1">
              <a:solidFill>
                <a:srgbClr val="FFFFFF"/>
              </a:solidFill>
            </a:endParaRPr>
          </a:p>
          <a:p>
            <a:pPr marL="0" lvl="0" indent="0" algn="just" rtl="0">
              <a:spcBef>
                <a:spcPts val="0"/>
              </a:spcBef>
              <a:spcAft>
                <a:spcPts val="0"/>
              </a:spcAft>
              <a:buNone/>
            </a:pPr>
            <a:endParaRPr sz="1800" b="1">
              <a:solidFill>
                <a:srgbClr val="FFFFFF"/>
              </a:solidFill>
            </a:endParaRPr>
          </a:p>
          <a:p>
            <a:pPr marL="0" lvl="0" indent="0" algn="just" rtl="0">
              <a:spcBef>
                <a:spcPts val="0"/>
              </a:spcBef>
              <a:spcAft>
                <a:spcPts val="0"/>
              </a:spcAft>
              <a:buNone/>
            </a:pPr>
            <a:endParaRPr sz="1800" b="1">
              <a:solidFill>
                <a:srgbClr val="FFFFFF"/>
              </a:solidFill>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a:off x="362800" y="150425"/>
            <a:ext cx="11406300" cy="923700"/>
          </a:xfrm>
          <a:prstGeom prst="rect">
            <a:avLst/>
          </a:prstGeom>
          <a:solidFill>
            <a:srgbClr val="000000"/>
          </a:solidFill>
          <a:ln w="9525" cap="flat" cmpd="sng">
            <a:solidFill>
              <a:srgbClr val="0000FF"/>
            </a:solidFill>
            <a:prstDash val="solid"/>
            <a:round/>
            <a:headEnd type="none" w="sm" len="sm"/>
            <a:tailEnd type="none" w="sm" len="sm"/>
          </a:ln>
        </p:spPr>
        <p:txBody>
          <a:bodyPr spcFirstLastPara="1" wrap="square" lIns="121875" tIns="60925" rIns="121875" bIns="60925" anchor="b" anchorCtr="0">
            <a:noAutofit/>
          </a:bodyPr>
          <a:lstStyle/>
          <a:p>
            <a:pPr marL="0" lvl="0" indent="0" algn="ctr" rtl="0">
              <a:lnSpc>
                <a:spcPct val="85000"/>
              </a:lnSpc>
              <a:spcBef>
                <a:spcPts val="0"/>
              </a:spcBef>
              <a:spcAft>
                <a:spcPts val="0"/>
              </a:spcAft>
              <a:buClr>
                <a:srgbClr val="002060"/>
              </a:buClr>
              <a:buSzPts val="4400"/>
              <a:buFont typeface="Century Gothic"/>
              <a:buNone/>
            </a:pPr>
            <a:r>
              <a:rPr lang="en-US" sz="4200" b="1">
                <a:solidFill>
                  <a:srgbClr val="FFFFFF"/>
                </a:solidFill>
              </a:rPr>
              <a:t>Strategic Plan / School Committee Priorities </a:t>
            </a:r>
            <a:endParaRPr sz="4200"/>
          </a:p>
        </p:txBody>
      </p:sp>
      <p:sp>
        <p:nvSpPr>
          <p:cNvPr id="109" name="Google Shape;109;p13"/>
          <p:cNvSpPr txBox="1"/>
          <p:nvPr/>
        </p:nvSpPr>
        <p:spPr>
          <a:xfrm>
            <a:off x="362800" y="1141525"/>
            <a:ext cx="11406300" cy="5601300"/>
          </a:xfrm>
          <a:prstGeom prst="rect">
            <a:avLst/>
          </a:prstGeom>
          <a:solidFill>
            <a:srgbClr val="000000"/>
          </a:solidFill>
          <a:ln w="9525" cap="flat" cmpd="sng">
            <a:solidFill>
              <a:srgbClr val="4A86E8"/>
            </a:solidFill>
            <a:prstDash val="solid"/>
            <a:round/>
            <a:headEnd type="none" w="sm" len="sm"/>
            <a:tailEnd type="none" w="sm" len="sm"/>
          </a:ln>
        </p:spPr>
        <p:txBody>
          <a:bodyPr spcFirstLastPara="1" wrap="square" lIns="91425" tIns="45700" rIns="91425" bIns="45700" anchor="t" anchorCtr="0">
            <a:noAutofit/>
          </a:bodyPr>
          <a:lstStyle/>
          <a:p>
            <a:pPr marL="457200" lvl="0" indent="0" algn="just" rtl="0">
              <a:spcBef>
                <a:spcPts val="0"/>
              </a:spcBef>
              <a:spcAft>
                <a:spcPts val="0"/>
              </a:spcAft>
              <a:buSzPts val="1100"/>
              <a:buNone/>
            </a:pPr>
            <a:endParaRPr sz="2000" b="1" u="sng">
              <a:solidFill>
                <a:srgbClr val="FFFFFF"/>
              </a:solidFill>
            </a:endParaRPr>
          </a:p>
          <a:p>
            <a:pPr marL="457200" lvl="0" indent="-355600" algn="just" rtl="0">
              <a:spcBef>
                <a:spcPts val="0"/>
              </a:spcBef>
              <a:spcAft>
                <a:spcPts val="0"/>
              </a:spcAft>
              <a:buClr>
                <a:srgbClr val="FFFFFF"/>
              </a:buClr>
              <a:buSzPts val="2000"/>
              <a:buChar char="●"/>
            </a:pPr>
            <a:r>
              <a:rPr lang="en-US" sz="2000" b="1" u="sng">
                <a:solidFill>
                  <a:srgbClr val="FFFFFF"/>
                </a:solidFill>
              </a:rPr>
              <a:t>Community Partnerships</a:t>
            </a:r>
            <a:r>
              <a:rPr lang="en-US" sz="2000" b="1">
                <a:solidFill>
                  <a:srgbClr val="FFFFFF"/>
                </a:solidFill>
              </a:rPr>
              <a:t> - </a:t>
            </a:r>
            <a:r>
              <a:rPr lang="en-US" sz="2000">
                <a:solidFill>
                  <a:srgbClr val="FFFFFF"/>
                </a:solidFill>
              </a:rPr>
              <a:t>our community continues to stand together</a:t>
            </a:r>
            <a:r>
              <a:rPr lang="en-US" sz="2000" b="1">
                <a:solidFill>
                  <a:srgbClr val="FFFFFF"/>
                </a:solidFill>
              </a:rPr>
              <a:t>. </a:t>
            </a:r>
            <a:endParaRPr sz="2000" b="1">
              <a:solidFill>
                <a:srgbClr val="FFFFFF"/>
              </a:solidFill>
            </a:endParaRPr>
          </a:p>
          <a:p>
            <a:pPr marL="0" lvl="0" indent="0" algn="just" rtl="0">
              <a:spcBef>
                <a:spcPts val="0"/>
              </a:spcBef>
              <a:spcAft>
                <a:spcPts val="0"/>
              </a:spcAft>
              <a:buNone/>
            </a:pPr>
            <a:endParaRPr sz="2000" b="1">
              <a:solidFill>
                <a:srgbClr val="FFFFFF"/>
              </a:solidFill>
            </a:endParaRPr>
          </a:p>
          <a:p>
            <a:pPr marL="1371600" lvl="2" indent="-336550" algn="just" rtl="0">
              <a:spcBef>
                <a:spcPts val="0"/>
              </a:spcBef>
              <a:spcAft>
                <a:spcPts val="0"/>
              </a:spcAft>
              <a:buClr>
                <a:srgbClr val="FFFFFF"/>
              </a:buClr>
              <a:buSzPts val="1700"/>
              <a:buChar char="■"/>
            </a:pPr>
            <a:r>
              <a:rPr lang="en-US" sz="1700" b="1">
                <a:solidFill>
                  <a:srgbClr val="FFFFFF"/>
                </a:solidFill>
              </a:rPr>
              <a:t>Families / Residents</a:t>
            </a:r>
            <a:endParaRPr sz="1700" b="1">
              <a:solidFill>
                <a:srgbClr val="FFFFFF"/>
              </a:solidFill>
            </a:endParaRPr>
          </a:p>
          <a:p>
            <a:pPr marL="1371600" lvl="0" indent="0" algn="just" rtl="0">
              <a:spcBef>
                <a:spcPts val="0"/>
              </a:spcBef>
              <a:spcAft>
                <a:spcPts val="0"/>
              </a:spcAft>
              <a:buNone/>
            </a:pPr>
            <a:endParaRPr sz="1000" b="1">
              <a:solidFill>
                <a:srgbClr val="FFFFFF"/>
              </a:solidFill>
            </a:endParaRPr>
          </a:p>
          <a:p>
            <a:pPr marL="1371600" lvl="2" indent="-342900" algn="just" rtl="0">
              <a:spcBef>
                <a:spcPts val="0"/>
              </a:spcBef>
              <a:spcAft>
                <a:spcPts val="0"/>
              </a:spcAft>
              <a:buClr>
                <a:srgbClr val="FFFFFF"/>
              </a:buClr>
              <a:buSzPts val="1800"/>
              <a:buChar char="■"/>
            </a:pPr>
            <a:r>
              <a:rPr lang="en-US" sz="1800" b="1">
                <a:solidFill>
                  <a:srgbClr val="FFFFFF"/>
                </a:solidFill>
              </a:rPr>
              <a:t>Auburn Youth and Family Services </a:t>
            </a:r>
            <a:endParaRPr sz="1800" b="1">
              <a:solidFill>
                <a:srgbClr val="FFFFFF"/>
              </a:solidFill>
            </a:endParaRPr>
          </a:p>
          <a:p>
            <a:pPr marL="1371600" lvl="0" indent="0" algn="just" rtl="0">
              <a:spcBef>
                <a:spcPts val="0"/>
              </a:spcBef>
              <a:spcAft>
                <a:spcPts val="0"/>
              </a:spcAft>
              <a:buNone/>
            </a:pPr>
            <a:endParaRPr sz="1000" b="1">
              <a:solidFill>
                <a:srgbClr val="FFFFFF"/>
              </a:solidFill>
            </a:endParaRPr>
          </a:p>
          <a:p>
            <a:pPr marL="1371600" lvl="2" indent="-342900" algn="just" rtl="0">
              <a:spcBef>
                <a:spcPts val="0"/>
              </a:spcBef>
              <a:spcAft>
                <a:spcPts val="0"/>
              </a:spcAft>
              <a:buClr>
                <a:srgbClr val="FFFFFF"/>
              </a:buClr>
              <a:buSzPts val="1800"/>
              <a:buChar char="■"/>
            </a:pPr>
            <a:r>
              <a:rPr lang="en-US" sz="1800" b="1">
                <a:solidFill>
                  <a:srgbClr val="FFFFFF"/>
                </a:solidFill>
              </a:rPr>
              <a:t>Auburn Chamber of Commerce </a:t>
            </a:r>
            <a:endParaRPr sz="1800" b="1">
              <a:solidFill>
                <a:srgbClr val="FFFFFF"/>
              </a:solidFill>
            </a:endParaRPr>
          </a:p>
          <a:p>
            <a:pPr marL="1371600" lvl="0" indent="0" algn="just" rtl="0">
              <a:spcBef>
                <a:spcPts val="0"/>
              </a:spcBef>
              <a:spcAft>
                <a:spcPts val="0"/>
              </a:spcAft>
              <a:buNone/>
            </a:pPr>
            <a:endParaRPr sz="1000" b="1">
              <a:solidFill>
                <a:srgbClr val="FFFFFF"/>
              </a:solidFill>
            </a:endParaRPr>
          </a:p>
          <a:p>
            <a:pPr marL="1371600" lvl="2" indent="-342900" algn="just" rtl="0">
              <a:spcBef>
                <a:spcPts val="0"/>
              </a:spcBef>
              <a:spcAft>
                <a:spcPts val="0"/>
              </a:spcAft>
              <a:buClr>
                <a:srgbClr val="FFFFFF"/>
              </a:buClr>
              <a:buSzPts val="1800"/>
              <a:buChar char="■"/>
            </a:pPr>
            <a:r>
              <a:rPr lang="en-US" sz="1800" b="1">
                <a:solidFill>
                  <a:srgbClr val="FFFFFF"/>
                </a:solidFill>
              </a:rPr>
              <a:t>Town of Auburn (Governing Boards, Police, Fire)</a:t>
            </a:r>
            <a:endParaRPr sz="1800" b="1">
              <a:solidFill>
                <a:srgbClr val="FFFFFF"/>
              </a:solidFill>
            </a:endParaRPr>
          </a:p>
          <a:p>
            <a:pPr marL="1371600" lvl="0" indent="0" algn="just" rtl="0">
              <a:spcBef>
                <a:spcPts val="0"/>
              </a:spcBef>
              <a:spcAft>
                <a:spcPts val="0"/>
              </a:spcAft>
              <a:buNone/>
            </a:pPr>
            <a:endParaRPr sz="1000" b="1">
              <a:solidFill>
                <a:srgbClr val="FFFFFF"/>
              </a:solidFill>
            </a:endParaRPr>
          </a:p>
          <a:p>
            <a:pPr marL="1371600" lvl="2" indent="-342900" algn="just" rtl="0">
              <a:spcBef>
                <a:spcPts val="0"/>
              </a:spcBef>
              <a:spcAft>
                <a:spcPts val="0"/>
              </a:spcAft>
              <a:buClr>
                <a:srgbClr val="FFFFFF"/>
              </a:buClr>
              <a:buSzPts val="1800"/>
              <a:buChar char="■"/>
            </a:pPr>
            <a:r>
              <a:rPr lang="en-US" sz="1800" b="1">
                <a:solidFill>
                  <a:srgbClr val="FFFFFF"/>
                </a:solidFill>
              </a:rPr>
              <a:t>Department of Health and Inspectional Services</a:t>
            </a:r>
            <a:endParaRPr sz="1800" b="1">
              <a:solidFill>
                <a:srgbClr val="FFFFFF"/>
              </a:solidFill>
            </a:endParaRPr>
          </a:p>
          <a:p>
            <a:pPr marL="1371600" lvl="0" indent="0" algn="just" rtl="0">
              <a:spcBef>
                <a:spcPts val="0"/>
              </a:spcBef>
              <a:spcAft>
                <a:spcPts val="0"/>
              </a:spcAft>
              <a:buNone/>
            </a:pPr>
            <a:endParaRPr sz="1800" b="1">
              <a:solidFill>
                <a:srgbClr val="FFFFFF"/>
              </a:solidFill>
            </a:endParaRPr>
          </a:p>
          <a:p>
            <a:pPr marL="0" lvl="0" indent="0" algn="just" rtl="0">
              <a:spcBef>
                <a:spcPts val="0"/>
              </a:spcBef>
              <a:spcAft>
                <a:spcPts val="0"/>
              </a:spcAft>
              <a:buNone/>
            </a:pPr>
            <a:endParaRPr sz="1800" b="1">
              <a:solidFill>
                <a:srgbClr val="FFFFFF"/>
              </a:solidFill>
            </a:endParaRPr>
          </a:p>
          <a:p>
            <a:pPr marL="457200" lvl="0" indent="0" algn="just" rtl="0">
              <a:spcBef>
                <a:spcPts val="0"/>
              </a:spcBef>
              <a:spcAft>
                <a:spcPts val="0"/>
              </a:spcAft>
              <a:buNone/>
            </a:pPr>
            <a:endParaRPr sz="1800" b="1">
              <a:solidFill>
                <a:srgbClr val="FFFFFF"/>
              </a:solidFill>
            </a:endParaRPr>
          </a:p>
          <a:p>
            <a:pPr marL="0" lvl="0" indent="0" algn="just" rtl="0">
              <a:spcBef>
                <a:spcPts val="0"/>
              </a:spcBef>
              <a:spcAft>
                <a:spcPts val="0"/>
              </a:spcAft>
              <a:buNone/>
            </a:pPr>
            <a:endParaRPr sz="1800" b="1">
              <a:solidFill>
                <a:srgbClr val="FFFFFF"/>
              </a:solidFill>
            </a:endParaRPr>
          </a:p>
          <a:p>
            <a:pPr marL="0" lvl="0" indent="0" algn="just" rtl="0">
              <a:spcBef>
                <a:spcPts val="0"/>
              </a:spcBef>
              <a:spcAft>
                <a:spcPts val="0"/>
              </a:spcAft>
              <a:buNone/>
            </a:pPr>
            <a:endParaRPr sz="1800" b="1">
              <a:solidFill>
                <a:srgbClr val="FFFFFF"/>
              </a:solidFill>
            </a:endParaRPr>
          </a:p>
          <a:p>
            <a:pPr marL="0" lvl="0" indent="0" algn="just" rtl="0">
              <a:spcBef>
                <a:spcPts val="0"/>
              </a:spcBef>
              <a:spcAft>
                <a:spcPts val="0"/>
              </a:spcAft>
              <a:buNone/>
            </a:pPr>
            <a:endParaRPr sz="1800" b="1">
              <a:solidFill>
                <a:srgbClr val="FFFFFF"/>
              </a:solidFill>
            </a:endParaRPr>
          </a:p>
          <a:p>
            <a:pPr marL="0" lvl="0" indent="0" algn="just" rtl="0">
              <a:spcBef>
                <a:spcPts val="0"/>
              </a:spcBef>
              <a:spcAft>
                <a:spcPts val="0"/>
              </a:spcAft>
              <a:buNone/>
            </a:pPr>
            <a:endParaRPr sz="1800" b="1">
              <a:solidFill>
                <a:srgbClr val="FFFFFF"/>
              </a:solidFill>
            </a:endParaRPr>
          </a:p>
          <a:p>
            <a:pPr marL="0" lvl="0" indent="0" algn="just" rtl="0">
              <a:spcBef>
                <a:spcPts val="0"/>
              </a:spcBef>
              <a:spcAft>
                <a:spcPts val="0"/>
              </a:spcAft>
              <a:buNone/>
            </a:pPr>
            <a:endParaRPr sz="1800" b="1">
              <a:solidFill>
                <a:srgbClr val="FFFFFF"/>
              </a:solidFill>
            </a:endParaRPr>
          </a:p>
        </p:txBody>
      </p:sp>
    </p:spTree>
  </p:cSld>
  <p:clrMapOvr>
    <a:masterClrMapping/>
  </p:clrMapOvr>
  <p:transition spd="med">
    <p:fade/>
  </p:transition>
</p:sld>
</file>

<file path=ppt/theme/theme1.xml><?xml version="1.0" encoding="utf-8"?>
<a:theme xmlns:a="http://schemas.openxmlformats.org/drawingml/2006/main" name="1_tf03460507">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f03460507">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1815</TotalTime>
  <Words>2155</Words>
  <Application>Microsoft Office PowerPoint</Application>
  <PresentationFormat>Custom</PresentationFormat>
  <Paragraphs>291</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Noto Sans Symbols</vt:lpstr>
      <vt:lpstr>Century Gothic</vt:lpstr>
      <vt:lpstr>Arial Black</vt:lpstr>
      <vt:lpstr>Arial</vt:lpstr>
      <vt:lpstr>1_tf03460507</vt:lpstr>
      <vt:lpstr>2_tf03460507</vt:lpstr>
      <vt:lpstr>PowerPoint Presentation</vt:lpstr>
      <vt:lpstr>PowerPoint Presentation</vt:lpstr>
      <vt:lpstr>School Committee Priorities FY’23</vt:lpstr>
      <vt:lpstr>Strategic Plan / School Committee Priorities </vt:lpstr>
      <vt:lpstr>Strategic Plan / School Committee Priorities </vt:lpstr>
      <vt:lpstr>Strategic Plan / School Committee Priorities </vt:lpstr>
      <vt:lpstr>PowerPoint Presentation</vt:lpstr>
      <vt:lpstr>Strategic Plan / School Committee Priorities </vt:lpstr>
      <vt:lpstr>Strategic Plan / School Committee Priorities </vt:lpstr>
      <vt:lpstr>Assumptions and Projections for FY’23 Budget</vt:lpstr>
      <vt:lpstr>Assumptions and Projections for FY’23 Budget</vt:lpstr>
      <vt:lpstr>Draft Budget Request for FY ‘23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Chamberland, Elizabeth</dc:creator>
  <cp:lastModifiedBy>Chamberland, Elizabeth</cp:lastModifiedBy>
  <cp:revision>3</cp:revision>
  <cp:lastPrinted>2022-03-09T22:45:53Z</cp:lastPrinted>
  <dcterms:modified xsi:type="dcterms:W3CDTF">2022-03-21T16:28:19Z</dcterms:modified>
</cp:coreProperties>
</file>