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Pacifico" panose="020B0604020202020204" charset="0"/>
      <p:regular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Source Code Pro" panose="020B05090304030202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697a37d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697a37d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5697a37d0_0_10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697a37d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697a37d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5697a37d0_0_23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697a37d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697a37d0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5697a37d0_0_2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697a37d0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697a37d0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5697a37d0_0_30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2" name="Google Shape;17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697a37d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697a37d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5697a37d0_0_36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697a37d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697a37d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697a37d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697a37d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5697a37d0_0_24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b9130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b9130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60b9130a8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17" name="Google Shape;117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25" name="Google Shape;125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470900" cy="1066800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 b="1" i="0" u="none" strike="noStrike" cap="none">
                <a:solidFill>
                  <a:srgbClr val="604A7B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7467600" cy="4297500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77933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77933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7933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933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7933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77933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7933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77933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492875"/>
            <a:ext cx="2133600" cy="365100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492875"/>
            <a:ext cx="2895600" cy="365100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492875"/>
            <a:ext cx="2133600" cy="365100"/>
          </a:xfrm>
          <a:prstGeom prst="rect">
            <a:avLst/>
          </a:prstGeom>
          <a:solidFill>
            <a:schemeClr val="lt1">
              <a:alpha val="796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Font typeface="Comic Sans MS"/>
              <a:buNone/>
              <a:defRPr sz="1200" b="1" i="0" u="none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13175" y="4594800"/>
            <a:ext cx="9144000" cy="2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3rd Grade Families!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-64050" y="3564175"/>
            <a:ext cx="90318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69" name="Google Shape;69;p14" descr="Back, To, School - Free pictures on Pixabay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63" y="591475"/>
            <a:ext cx="4828574" cy="34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37125" y="4834175"/>
            <a:ext cx="86961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4529794" y="274525"/>
            <a:ext cx="3777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sng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Science</a:t>
            </a:r>
            <a:endParaRPr sz="6000" b="1" u="sng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692525" y="1341325"/>
            <a:ext cx="5231100" cy="5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Font typeface="Comic Sans MS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Font typeface="Comic Sans MS"/>
              <a:buNone/>
            </a:pPr>
            <a:r>
              <a:rPr lang="en-US" sz="26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lang="en-US" sz="2600" i="0" u="sng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Our Science Units</a:t>
            </a:r>
            <a:r>
              <a:rPr lang="en-US" sz="26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Motion &amp; Forces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Electricity &amp; Magnetism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Weather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Climate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Life Cycles and Traits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Adaptations and Survival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77933C"/>
              </a:buClr>
              <a:buSzPts val="2600"/>
              <a:buFont typeface="Poppins"/>
              <a:buChar char="•"/>
            </a:pPr>
            <a:r>
              <a:rPr lang="en-US" sz="26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Fossil Evidence</a:t>
            </a:r>
            <a:endParaRPr sz="26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>
              <a:solidFill>
                <a:srgbClr val="7793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0" y="1735137"/>
            <a:ext cx="3387725" cy="3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265500" y="1441877"/>
            <a:ext cx="4045200" cy="12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 (what I need)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4569750" y="965600"/>
            <a:ext cx="4574400" cy="57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aleway"/>
                <a:ea typeface="Raleway"/>
                <a:cs typeface="Raleway"/>
                <a:sym typeface="Raleway"/>
              </a:rPr>
              <a:t>Intervention is very specific to each child’s individual needs.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Some of the things we work on: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Decoding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Common spelling patterns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Vocabulary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Comprehension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Fluency (math and reading)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Math: computation and problem solving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Social Emotional Needs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00" y="3722175"/>
            <a:ext cx="3253225" cy="27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114375" y="774950"/>
            <a:ext cx="6583200" cy="51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•"/>
            </a:pPr>
            <a:r>
              <a:rPr lang="en-US" sz="2400" i="0" u="none">
                <a:latin typeface="Poppins"/>
                <a:ea typeface="Poppins"/>
                <a:cs typeface="Poppins"/>
                <a:sym typeface="Poppins"/>
              </a:rPr>
              <a:t>Clean out folders and check planners daily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•"/>
            </a:pPr>
            <a:r>
              <a:rPr lang="en-US" sz="2400" i="0" u="none">
                <a:latin typeface="Poppins"/>
                <a:ea typeface="Poppins"/>
                <a:cs typeface="Poppins"/>
                <a:sym typeface="Poppins"/>
              </a:rPr>
              <a:t>Check for important reminders and upcoming events.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•"/>
            </a:pPr>
            <a:r>
              <a:rPr lang="en-US" sz="2400" i="0" u="none">
                <a:latin typeface="Poppins"/>
                <a:ea typeface="Poppins"/>
                <a:cs typeface="Poppins"/>
                <a:sym typeface="Poppins"/>
              </a:rPr>
              <a:t>Homework will be Monday-Thursday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–"/>
            </a:pPr>
            <a:r>
              <a:rPr lang="en-US" sz="2400" i="0" u="none" strike="noStrike" cap="none">
                <a:latin typeface="Poppins"/>
                <a:ea typeface="Poppins"/>
                <a:cs typeface="Poppins"/>
                <a:sym typeface="Poppins"/>
              </a:rPr>
              <a:t>Read 15 minutes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–"/>
            </a:pPr>
            <a:r>
              <a:rPr lang="en-US" sz="2400" i="0" u="none" strike="noStrike" cap="none">
                <a:latin typeface="Poppins"/>
                <a:ea typeface="Poppins"/>
                <a:cs typeface="Poppins"/>
                <a:sym typeface="Poppins"/>
              </a:rPr>
              <a:t>Math </a:t>
            </a: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homework</a:t>
            </a:r>
            <a:r>
              <a:rPr lang="en-US" sz="2400" i="0" u="none" strike="noStrike" cap="none">
                <a:latin typeface="Poppins"/>
                <a:ea typeface="Poppins"/>
                <a:cs typeface="Poppins"/>
                <a:sym typeface="Poppins"/>
              </a:rPr>
              <a:t> aligned to class </a:t>
            </a: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lesson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–"/>
            </a:pPr>
            <a:r>
              <a:rPr lang="en-US" sz="2400" i="0" u="none" strike="noStrike" cap="none">
                <a:latin typeface="Poppins"/>
                <a:ea typeface="Poppins"/>
                <a:cs typeface="Poppins"/>
                <a:sym typeface="Poppins"/>
              </a:rPr>
              <a:t>Math Fact</a:t>
            </a: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Char char="–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Book Projects (3 total this year)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7793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29675" y="-139950"/>
            <a:ext cx="74709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none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Homework</a:t>
            </a:r>
            <a:endParaRPr sz="6000" b="1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575" y="1722525"/>
            <a:ext cx="2446425" cy="34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265500" y="1410346"/>
            <a:ext cx="40452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u="sng"/>
              <a:t>Snack</a:t>
            </a:r>
            <a:endParaRPr sz="7200" u="sng"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xfrm>
            <a:off x="4604025" y="965600"/>
            <a:ext cx="45399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★"/>
            </a:pPr>
            <a:r>
              <a:rPr lang="en-US" sz="2400" b="1">
                <a:solidFill>
                  <a:schemeClr val="dk2"/>
                </a:solidFill>
              </a:rPr>
              <a:t>Pack a healthy and not too messy snack every day</a:t>
            </a:r>
            <a:endParaRPr sz="2400"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★"/>
            </a:pPr>
            <a:r>
              <a:rPr lang="en-US" sz="2400" b="1">
                <a:solidFill>
                  <a:schemeClr val="dk2"/>
                </a:solidFill>
              </a:rPr>
              <a:t>Water bottles can be left in holder for the week (they will take them home on Fridays to wash them)</a:t>
            </a:r>
            <a:endParaRPr sz="2400"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★"/>
            </a:pPr>
            <a:r>
              <a:rPr lang="en-US" sz="2400" b="1">
                <a:solidFill>
                  <a:schemeClr val="dk2"/>
                </a:solidFill>
              </a:rPr>
              <a:t>NO JUICE!!! We have carpet and the ants will come</a:t>
            </a:r>
            <a:endParaRPr sz="24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 u="sng">
              <a:solidFill>
                <a:schemeClr val="dk2"/>
              </a:solidFill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75" y="2789325"/>
            <a:ext cx="4257600" cy="23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65500" y="1441873"/>
            <a:ext cx="4045200" cy="18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important Stuff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xfrm>
            <a:off x="4588025" y="58200"/>
            <a:ext cx="4555800" cy="67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US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Class tag will be used to share announcements, reminders, photos, etc.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lang="en-US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School Pictures October 5th</a:t>
            </a: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00" y="3403123"/>
            <a:ext cx="2462795" cy="32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668050" y="4553775"/>
            <a:ext cx="734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1082400" y="222950"/>
            <a:ext cx="7470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4000" b="1" i="0" u="none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Looking Forward to A Great Year!!!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1082400" y="5638800"/>
            <a:ext cx="7470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13" y="2098600"/>
            <a:ext cx="8504975" cy="33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0" y="5187200"/>
            <a:ext cx="90825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matic SC"/>
                <a:ea typeface="Amatic SC"/>
                <a:cs typeface="Amatic SC"/>
                <a:sym typeface="Amatic SC"/>
              </a:rPr>
              <a:t>3rd Grade is a huge year for your child’s growth; physically, emotionally, and academically.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87" y="376300"/>
            <a:ext cx="8770925" cy="38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297250" y="506800"/>
            <a:ext cx="4548600" cy="58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/>
              <a:t>A Day in the life of your child</a:t>
            </a:r>
            <a:endParaRPr sz="3000" b="0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0"/>
              <a:t>Curriculum</a:t>
            </a:r>
            <a:endParaRPr sz="3000" b="0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0"/>
              <a:t>Homework</a:t>
            </a:r>
            <a:endParaRPr sz="3000" b="0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0"/>
              <a:t>Other important stuff</a:t>
            </a:r>
            <a:endParaRPr sz="30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5" y="2007450"/>
            <a:ext cx="3992450" cy="195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65500" y="1441871"/>
            <a:ext cx="4045200" cy="10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Classroom Culture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731300" y="379750"/>
            <a:ext cx="4045200" cy="61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★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Hug, Handshake,  High Five, or Elbow Tap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★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Morning Meeting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★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Classroom Jobs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★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Alternative Seating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★"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Groupings/Partners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617271"/>
            <a:ext cx="4426500" cy="3176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25" y="1292775"/>
            <a:ext cx="4037450" cy="3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642825" y="1445025"/>
            <a:ext cx="4501200" cy="54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6 Day Rotating Schedule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-P.E. (SNEAKERS)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-Music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-Art (90 days)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-Tech. (90 days)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-SWIS Support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836538" y="259500"/>
            <a:ext cx="7470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none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English Language Arts</a:t>
            </a:r>
            <a:endParaRPr sz="6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5" name="Google Shape;105;p19" descr="Image result for wonders reading program 3rd grad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225" y="3672100"/>
            <a:ext cx="2402100" cy="30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96800" y="1434750"/>
            <a:ext cx="8947200" cy="4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2700"/>
              <a:buFont typeface="Poppins"/>
              <a:buChar char="•"/>
            </a:pPr>
            <a:r>
              <a:rPr lang="en-US" sz="27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A wide variety of fiction and non-fiction (expository) selections: Wonders Curriculum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77933C"/>
              </a:buClr>
              <a:buSzPts val="2700"/>
              <a:buFont typeface="Poppins"/>
              <a:buChar char="•"/>
            </a:pPr>
            <a:r>
              <a:rPr lang="en-US" sz="27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Writing, spelling, grammar and oral language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77933C"/>
              </a:buClr>
              <a:buSzPts val="2700"/>
              <a:buFont typeface="Poppins"/>
              <a:buChar char="•"/>
            </a:pPr>
            <a:r>
              <a:rPr lang="en-US" sz="27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Ongoing</a:t>
            </a:r>
            <a:r>
              <a:rPr lang="en-US" sz="27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 assessment in fluency, decoding, vocabulary and comprehension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77933C"/>
              </a:buClr>
              <a:buSzPts val="2700"/>
              <a:buFont typeface="Arial"/>
              <a:buChar char="•"/>
            </a:pPr>
            <a:r>
              <a:rPr lang="en-US" sz="27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In addition, DIBELS</a:t>
            </a:r>
            <a:r>
              <a:rPr lang="en-US" sz="27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and iReady Assessments are given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>
              <a:solidFill>
                <a:srgbClr val="77933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873000" y="362500"/>
            <a:ext cx="7470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none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Go Math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400300" y="1429300"/>
            <a:ext cx="6743700" cy="52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Excellent vocabulary, technology, and strategies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When your child has math homework, the day’s lesson will be sent home with it as a resource</a:t>
            </a:r>
            <a:endParaRPr sz="3200" i="0" u="none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We will focus on specific strategies to teach to mastery</a:t>
            </a:r>
            <a:endParaRPr sz="32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Homework: preparation for assessments</a:t>
            </a:r>
            <a:endParaRPr sz="32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00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1085325" y="199075"/>
            <a:ext cx="7470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none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Math Facts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96800" y="1146475"/>
            <a:ext cx="7887600" cy="49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It is important for students to be studying their math facts EVERY NIGHT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•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By the end of grade 3, all students must master  subtraction, multiplication, and division facts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Arial"/>
              <a:buChar char="•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Many Apps are available &amp; </a:t>
            </a:r>
            <a:r>
              <a:rPr lang="en-US" sz="3200" b="1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xtramath.org</a:t>
            </a:r>
            <a:endParaRPr sz="3200" b="1" i="0" u="none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3190125"/>
            <a:ext cx="1599000" cy="22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982325" y="383075"/>
            <a:ext cx="7470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Font typeface="Comic Sans MS"/>
              <a:buNone/>
            </a:pPr>
            <a:r>
              <a:rPr lang="en-US" sz="6000" b="1" i="0" u="none">
                <a:solidFill>
                  <a:srgbClr val="604A7B"/>
                </a:solidFill>
                <a:latin typeface="Amatic SC"/>
                <a:ea typeface="Amatic SC"/>
                <a:cs typeface="Amatic SC"/>
                <a:sym typeface="Amatic SC"/>
              </a:rPr>
              <a:t>Social Studies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40950" y="1449875"/>
            <a:ext cx="8361600" cy="5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3200"/>
              <a:buFont typeface="Poppins"/>
              <a:buChar char="●"/>
            </a:pP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We will study </a:t>
            </a:r>
            <a:r>
              <a:rPr lang="en-US" sz="32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six</a:t>
            </a:r>
            <a:r>
              <a:rPr lang="en-US" sz="3200" i="0" u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 units in Social Studies</a:t>
            </a:r>
            <a:r>
              <a:rPr lang="en-US" sz="32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 all about MASSACHUSETTS!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 i="0" u="none" strike="noStrike" cap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Maps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 i="0" u="none" strike="noStrike" cap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Native Americans</a:t>
            </a:r>
            <a:endParaRPr sz="2800" i="0" u="none" strike="noStrike" cap="none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Explorers</a:t>
            </a:r>
            <a:endParaRPr sz="28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 i="0" u="none" strike="noStrike" cap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Pilgrims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 i="0" u="none" strike="noStrike" cap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Puritans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○"/>
            </a:pPr>
            <a:r>
              <a:rPr lang="en-US" sz="2800" i="0" u="none" strike="noStrike" cap="none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Revolutionary Times</a:t>
            </a:r>
            <a:endParaRPr sz="2800" i="0" u="none" strike="noStrike" cap="none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Poppins"/>
              <a:buChar char="●"/>
            </a:pPr>
            <a:r>
              <a:rPr lang="en-US" sz="2800">
                <a:solidFill>
                  <a:srgbClr val="77933C"/>
                </a:solidFill>
                <a:latin typeface="Poppins"/>
                <a:ea typeface="Poppins"/>
                <a:cs typeface="Poppins"/>
                <a:sym typeface="Poppins"/>
              </a:rPr>
              <a:t>There are so many historical sites to help your child’s understanding of our state’s and country’s history</a:t>
            </a:r>
            <a:endParaRPr sz="2800">
              <a:solidFill>
                <a:srgbClr val="7793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2811175"/>
            <a:ext cx="37338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Poppins</vt:lpstr>
      <vt:lpstr>Source Code Pro</vt:lpstr>
      <vt:lpstr>Calibri</vt:lpstr>
      <vt:lpstr>Pacifico</vt:lpstr>
      <vt:lpstr>Arial</vt:lpstr>
      <vt:lpstr>Raleway</vt:lpstr>
      <vt:lpstr>Comic Sans MS</vt:lpstr>
      <vt:lpstr>Amatic SC</vt:lpstr>
      <vt:lpstr>Beach Day</vt:lpstr>
      <vt:lpstr>Welcome 3rd Grade Families!</vt:lpstr>
      <vt:lpstr>PowerPoint Presentation</vt:lpstr>
      <vt:lpstr>A Day in the life of your child Curriculum Homework Other important stuff </vt:lpstr>
      <vt:lpstr>Classroom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 (what I need)</vt:lpstr>
      <vt:lpstr>PowerPoint Presentation</vt:lpstr>
      <vt:lpstr>Snack</vt:lpstr>
      <vt:lpstr>Other important Stuff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3rd Grade Families!</dc:title>
  <dc:creator>Maureen Elliott</dc:creator>
  <cp:lastModifiedBy>Maureen Elliott</cp:lastModifiedBy>
  <cp:revision>1</cp:revision>
  <dcterms:modified xsi:type="dcterms:W3CDTF">2021-10-01T14:08:40Z</dcterms:modified>
</cp:coreProperties>
</file>