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9240825" cy="6954825"/>
  <p:embeddedFontLst>
    <p:embeddedFont>
      <p:font typeface="Tahoma"/>
      <p:regular r:id="rId19"/>
      <p:bold r:id="rId20"/>
    </p:embeddedFont>
    <p:embeddedFont>
      <p:font typeface="Domine"/>
      <p:regular r:id="rId21"/>
      <p:bold r:id="rId22"/>
    </p:embeddedFont>
    <p:embeddedFont>
      <p:font typeface="Schoolbell"/>
      <p:regular r:id="rId23"/>
    </p:embeddedFont>
    <p:embeddedFont>
      <p:font typeface="Fauna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11" Type="http://schemas.openxmlformats.org/officeDocument/2006/relationships/slide" Target="slides/slide6.xml"/><Relationship Id="rId22" Type="http://schemas.openxmlformats.org/officeDocument/2006/relationships/font" Target="fonts/Domine-bold.fntdata"/><Relationship Id="rId10" Type="http://schemas.openxmlformats.org/officeDocument/2006/relationships/slide" Target="slides/slide5.xml"/><Relationship Id="rId21" Type="http://schemas.openxmlformats.org/officeDocument/2006/relationships/font" Target="fonts/Domine-regular.fntdata"/><Relationship Id="rId13" Type="http://schemas.openxmlformats.org/officeDocument/2006/relationships/slide" Target="slides/slide8.xml"/><Relationship Id="rId24" Type="http://schemas.openxmlformats.org/officeDocument/2006/relationships/font" Target="fonts/FaunaOne-regular.fntdata"/><Relationship Id="rId12" Type="http://schemas.openxmlformats.org/officeDocument/2006/relationships/slide" Target="slides/slide7.xml"/><Relationship Id="rId23" Type="http://schemas.openxmlformats.org/officeDocument/2006/relationships/font" Target="fonts/Schoolbel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ahom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24086" y="3303548"/>
            <a:ext cx="7392669" cy="3129677"/>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79" name="Google Shape;79;p1: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44" name="Google Shape;144;p11: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51" name="Google Shape;151;p12: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924086" y="3303548"/>
            <a:ext cx="7392669" cy="3129677"/>
          </a:xfrm>
          <a:prstGeom prst="rect">
            <a:avLst/>
          </a:prstGeom>
          <a:noFill/>
          <a:ln>
            <a:noFill/>
          </a:ln>
        </p:spPr>
        <p:txBody>
          <a:bodyPr anchorCtr="0" anchor="t"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66" name="Google Shape;166;p15: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86" name="Google Shape;86;p2: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93" name="Google Shape;93;p3: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00" name="Google Shape;100;p4: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07" name="Google Shape;107;p5: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14" name="Google Shape;114;p6: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22" name="Google Shape;122;p7: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30" name="Google Shape;130;p8: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924086" y="3303548"/>
            <a:ext cx="7392669" cy="3129677"/>
          </a:xfrm>
          <a:prstGeom prst="rect">
            <a:avLst/>
          </a:prstGeom>
          <a:noFill/>
          <a:ln>
            <a:noFill/>
          </a:ln>
        </p:spPr>
        <p:txBody>
          <a:bodyPr anchorCtr="0" anchor="ctr" bIns="92500" lIns="92500" spcFirstLastPara="1" rIns="92500" wrap="square" tIns="92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137" name="Google Shape;137;p9:notes"/>
          <p:cNvSpPr/>
          <p:nvPr>
            <p:ph idx="2" type="sldImg"/>
          </p:nvPr>
        </p:nvSpPr>
        <p:spPr>
          <a:xfrm>
            <a:off x="2881313" y="520700"/>
            <a:ext cx="3478212" cy="26082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8" name="Shape 38"/>
        <p:cNvGrpSpPr/>
        <p:nvPr/>
      </p:nvGrpSpPr>
      <p:grpSpPr>
        <a:xfrm>
          <a:off x="0" y="0"/>
          <a:ext cx="0" cy="0"/>
          <a:chOff x="0" y="0"/>
          <a:chExt cx="0" cy="0"/>
        </a:xfrm>
      </p:grpSpPr>
      <p:grpSp>
        <p:nvGrpSpPr>
          <p:cNvPr id="39" name="Google Shape;39;p2"/>
          <p:cNvGrpSpPr/>
          <p:nvPr/>
        </p:nvGrpSpPr>
        <p:grpSpPr>
          <a:xfrm>
            <a:off x="19050" y="1109662"/>
            <a:ext cx="9156700" cy="757236"/>
            <a:chOff x="0" y="0"/>
            <a:chExt cx="9156700" cy="757236"/>
          </a:xfrm>
        </p:grpSpPr>
        <p:sp>
          <p:nvSpPr>
            <p:cNvPr id="40" name="Google Shape;40;p2"/>
            <p:cNvSpPr/>
            <p:nvPr/>
          </p:nvSpPr>
          <p:spPr>
            <a:xfrm>
              <a:off x="7937" y="0"/>
              <a:ext cx="9148761" cy="757236"/>
            </a:xfrm>
            <a:custGeom>
              <a:rect b="b" l="l" r="r" t="t"/>
              <a:pathLst>
                <a:path extrusionOk="0" h="477" w="5763">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4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 name="Google Shape;41;p2"/>
            <p:cNvSpPr/>
            <p:nvPr/>
          </p:nvSpPr>
          <p:spPr>
            <a:xfrm>
              <a:off x="0" y="155575"/>
              <a:ext cx="406400" cy="401636"/>
            </a:xfrm>
            <a:custGeom>
              <a:rect b="b" l="l" r="r" t="t"/>
              <a:pathLst>
                <a:path extrusionOk="0" h="253" w="256">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 name="Google Shape;42;p2"/>
            <p:cNvSpPr/>
            <p:nvPr/>
          </p:nvSpPr>
          <p:spPr>
            <a:xfrm>
              <a:off x="88900" y="0"/>
              <a:ext cx="1123950" cy="728662"/>
            </a:xfrm>
            <a:custGeom>
              <a:rect b="b" l="l" r="r" t="t"/>
              <a:pathLst>
                <a:path extrusionOk="0" h="459" w="708">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a:gsLst>
                <a:gs pos="0">
                  <a:schemeClr val="lt2"/>
                </a:gs>
                <a:gs pos="5000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 name="Google Shape;43;p2"/>
            <p:cNvSpPr/>
            <p:nvPr/>
          </p:nvSpPr>
          <p:spPr>
            <a:xfrm>
              <a:off x="207962" y="427037"/>
              <a:ext cx="398461" cy="307975"/>
            </a:xfrm>
            <a:custGeom>
              <a:rect b="b" l="l" r="r" t="t"/>
              <a:pathLst>
                <a:path extrusionOk="0" h="194" w="251">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4" name="Google Shape;44;p2"/>
            <p:cNvSpPr/>
            <p:nvPr/>
          </p:nvSpPr>
          <p:spPr>
            <a:xfrm>
              <a:off x="541337" y="0"/>
              <a:ext cx="252411" cy="114300"/>
            </a:xfrm>
            <a:custGeom>
              <a:rect b="b" l="l" r="r" t="t"/>
              <a:pathLst>
                <a:path extrusionOk="0" h="72" w="159">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5" name="Google Shape;45;p2"/>
            <p:cNvSpPr/>
            <p:nvPr/>
          </p:nvSpPr>
          <p:spPr>
            <a:xfrm>
              <a:off x="774700" y="0"/>
              <a:ext cx="722311" cy="342900"/>
            </a:xfrm>
            <a:custGeom>
              <a:rect b="b" l="l" r="r" t="t"/>
              <a:pathLst>
                <a:path extrusionOk="0" h="216" w="455">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a:gsLst>
                <a:gs pos="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6" name="Google Shape;46;p2"/>
            <p:cNvSpPr/>
            <p:nvPr/>
          </p:nvSpPr>
          <p:spPr>
            <a:xfrm>
              <a:off x="2298700" y="58736"/>
              <a:ext cx="657225" cy="171450"/>
            </a:xfrm>
            <a:custGeom>
              <a:rect b="b" l="l" r="r" t="t"/>
              <a:pathLst>
                <a:path extrusionOk="0" h="108" w="414">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 name="Google Shape;47;p2"/>
            <p:cNvSpPr/>
            <p:nvPr/>
          </p:nvSpPr>
          <p:spPr>
            <a:xfrm>
              <a:off x="2841625" y="0"/>
              <a:ext cx="825500" cy="357187"/>
            </a:xfrm>
            <a:custGeom>
              <a:rect b="b" l="l" r="r" t="t"/>
              <a:pathLst>
                <a:path extrusionOk="0" h="225" w="520">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 name="Google Shape;48;p2"/>
            <p:cNvSpPr/>
            <p:nvPr/>
          </p:nvSpPr>
          <p:spPr>
            <a:xfrm>
              <a:off x="3084511" y="244475"/>
              <a:ext cx="684212" cy="369886"/>
            </a:xfrm>
            <a:custGeom>
              <a:rect b="b" l="l" r="r" t="t"/>
              <a:pathLst>
                <a:path extrusionOk="0" h="233" w="431">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9" name="Google Shape;49;p2"/>
            <p:cNvSpPr/>
            <p:nvPr/>
          </p:nvSpPr>
          <p:spPr>
            <a:xfrm>
              <a:off x="3590925" y="138111"/>
              <a:ext cx="628650" cy="360362"/>
            </a:xfrm>
            <a:custGeom>
              <a:rect b="b" l="l" r="r" t="t"/>
              <a:pathLst>
                <a:path extrusionOk="0" h="227" w="396">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0" name="Google Shape;50;p2"/>
            <p:cNvSpPr/>
            <p:nvPr/>
          </p:nvSpPr>
          <p:spPr>
            <a:xfrm>
              <a:off x="3594100" y="381000"/>
              <a:ext cx="819150" cy="354011"/>
            </a:xfrm>
            <a:custGeom>
              <a:rect b="b" l="l" r="r" t="t"/>
              <a:pathLst>
                <a:path extrusionOk="0" h="223" w="516">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a:gsLst>
                <a:gs pos="0">
                  <a:schemeClr val="lt2"/>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1" name="Google Shape;51;p2"/>
            <p:cNvSpPr/>
            <p:nvPr/>
          </p:nvSpPr>
          <p:spPr>
            <a:xfrm>
              <a:off x="4322762" y="514350"/>
              <a:ext cx="657225" cy="158750"/>
            </a:xfrm>
            <a:custGeom>
              <a:rect b="b" l="l" r="r" t="t"/>
              <a:pathLst>
                <a:path extrusionOk="0" h="100" w="414">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 name="Google Shape;52;p2"/>
            <p:cNvSpPr/>
            <p:nvPr/>
          </p:nvSpPr>
          <p:spPr>
            <a:xfrm>
              <a:off x="5024437" y="595312"/>
              <a:ext cx="238125" cy="114300"/>
            </a:xfrm>
            <a:custGeom>
              <a:rect b="b" l="l" r="r" t="t"/>
              <a:pathLst>
                <a:path extrusionOk="0" h="72" w="150">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 name="Google Shape;53;p2"/>
            <p:cNvSpPr/>
            <p:nvPr/>
          </p:nvSpPr>
          <p:spPr>
            <a:xfrm>
              <a:off x="5497512" y="423862"/>
              <a:ext cx="234950" cy="144461"/>
            </a:xfrm>
            <a:custGeom>
              <a:rect b="b" l="l" r="r" t="t"/>
              <a:pathLst>
                <a:path extrusionOk="0" h="91" w="148">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a:gsLst>
                <a:gs pos="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 name="Google Shape;54;p2"/>
            <p:cNvSpPr/>
            <p:nvPr/>
          </p:nvSpPr>
          <p:spPr>
            <a:xfrm>
              <a:off x="5683250" y="92075"/>
              <a:ext cx="1489075" cy="250825"/>
            </a:xfrm>
            <a:custGeom>
              <a:rect b="b" l="l" r="r" t="t"/>
              <a:pathLst>
                <a:path extrusionOk="0" h="158" w="93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 name="Google Shape;55;p2"/>
            <p:cNvSpPr/>
            <p:nvPr/>
          </p:nvSpPr>
          <p:spPr>
            <a:xfrm>
              <a:off x="5851525" y="230187"/>
              <a:ext cx="590550" cy="155575"/>
            </a:xfrm>
            <a:custGeom>
              <a:rect b="b" l="l" r="r" t="t"/>
              <a:pathLst>
                <a:path extrusionOk="0" h="98" w="372">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 name="Google Shape;56;p2"/>
            <p:cNvSpPr/>
            <p:nvPr/>
          </p:nvSpPr>
          <p:spPr>
            <a:xfrm>
              <a:off x="5743575" y="488950"/>
              <a:ext cx="504825" cy="250825"/>
            </a:xfrm>
            <a:custGeom>
              <a:rect b="b" l="l" r="r" t="t"/>
              <a:pathLst>
                <a:path extrusionOk="0" h="158" w="31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a:gsLst>
                <a:gs pos="0">
                  <a:schemeClr val="lt2"/>
                </a:gs>
                <a:gs pos="5000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 name="Google Shape;57;p2"/>
            <p:cNvSpPr/>
            <p:nvPr/>
          </p:nvSpPr>
          <p:spPr>
            <a:xfrm>
              <a:off x="5418137" y="461962"/>
              <a:ext cx="603250" cy="276225"/>
            </a:xfrm>
            <a:custGeom>
              <a:rect b="b" l="l" r="r" t="t"/>
              <a:pathLst>
                <a:path extrusionOk="0" h="174" w="380">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 name="Google Shape;58;p2"/>
            <p:cNvSpPr/>
            <p:nvPr/>
          </p:nvSpPr>
          <p:spPr>
            <a:xfrm>
              <a:off x="6632575" y="296862"/>
              <a:ext cx="830262" cy="109536"/>
            </a:xfrm>
            <a:custGeom>
              <a:rect b="b" l="l" r="r" t="t"/>
              <a:pathLst>
                <a:path extrusionOk="0" h="69" w="523">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a:gsLst>
                <a:gs pos="0">
                  <a:schemeClr val="accent2"/>
                </a:gs>
                <a:gs pos="100000">
                  <a:schemeClr val="l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 name="Google Shape;59;p2"/>
            <p:cNvSpPr/>
            <p:nvPr/>
          </p:nvSpPr>
          <p:spPr>
            <a:xfrm>
              <a:off x="7443786" y="295275"/>
              <a:ext cx="852486" cy="190500"/>
            </a:xfrm>
            <a:custGeom>
              <a:rect b="b" l="l" r="r" t="t"/>
              <a:pathLst>
                <a:path extrusionOk="0" h="120" w="537">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a:gsLst>
                <a:gs pos="0">
                  <a:schemeClr val="lt2"/>
                </a:gs>
                <a:gs pos="50000">
                  <a:schemeClr val="accent2"/>
                </a:gs>
                <a:gs pos="100000">
                  <a:schemeClr val="l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 name="Google Shape;60;p2"/>
            <p:cNvSpPr/>
            <p:nvPr/>
          </p:nvSpPr>
          <p:spPr>
            <a:xfrm>
              <a:off x="7886700" y="495300"/>
              <a:ext cx="1270000" cy="227011"/>
            </a:xfrm>
            <a:custGeom>
              <a:rect b="b" l="l" r="r" t="t"/>
              <a:pathLst>
                <a:path extrusionOk="0" h="143" w="800">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a:gsLst>
                <a:gs pos="0">
                  <a:schemeClr val="lt2"/>
                </a:gs>
                <a:gs pos="5000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 name="Google Shape;61;p2"/>
            <p:cNvSpPr/>
            <p:nvPr/>
          </p:nvSpPr>
          <p:spPr>
            <a:xfrm>
              <a:off x="8442325" y="381000"/>
              <a:ext cx="638175" cy="182561"/>
            </a:xfrm>
            <a:custGeom>
              <a:rect b="b" l="l" r="r" t="t"/>
              <a:pathLst>
                <a:path extrusionOk="0" h="115" w="402">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grpSp>
      <p:grpSp>
        <p:nvGrpSpPr>
          <p:cNvPr id="62" name="Google Shape;62;p2"/>
          <p:cNvGrpSpPr/>
          <p:nvPr/>
        </p:nvGrpSpPr>
        <p:grpSpPr>
          <a:xfrm>
            <a:off x="20636" y="6161087"/>
            <a:ext cx="9169399" cy="138112"/>
            <a:chOff x="0" y="6400800"/>
            <a:chExt cx="9169399" cy="138112"/>
          </a:xfrm>
        </p:grpSpPr>
        <p:sp>
          <p:nvSpPr>
            <p:cNvPr id="63" name="Google Shape;63;p2"/>
            <p:cNvSpPr/>
            <p:nvPr/>
          </p:nvSpPr>
          <p:spPr>
            <a:xfrm>
              <a:off x="6415087" y="6424612"/>
              <a:ext cx="2754312" cy="114300"/>
            </a:xfrm>
            <a:custGeom>
              <a:rect b="b" l="l" r="r" t="t"/>
              <a:pathLst>
                <a:path extrusionOk="0" h="72" w="1735">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4" name="Google Shape;64;p2"/>
            <p:cNvSpPr/>
            <p:nvPr/>
          </p:nvSpPr>
          <p:spPr>
            <a:xfrm>
              <a:off x="2741611" y="6410325"/>
              <a:ext cx="4214811" cy="95250"/>
            </a:xfrm>
            <a:custGeom>
              <a:rect b="b" l="l" r="r" t="t"/>
              <a:pathLst>
                <a:path extrusionOk="0" h="60" w="2655">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 name="Google Shape;65;p2"/>
            <p:cNvSpPr/>
            <p:nvPr/>
          </p:nvSpPr>
          <p:spPr>
            <a:xfrm>
              <a:off x="0" y="6400800"/>
              <a:ext cx="3240086" cy="98425"/>
            </a:xfrm>
            <a:custGeom>
              <a:rect b="b" l="l" r="r" t="t"/>
              <a:pathLst>
                <a:path extrusionOk="0" h="62" w="2041">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66" name="Google Shape;66;p2"/>
          <p:cNvSpPr txBox="1"/>
          <p:nvPr>
            <p:ph type="ctrTitle"/>
          </p:nvPr>
        </p:nvSpPr>
        <p:spPr>
          <a:xfrm>
            <a:off x="685800" y="1868486"/>
            <a:ext cx="7772400" cy="1600199"/>
          </a:xfrm>
          <a:prstGeom prst="rect">
            <a:avLst/>
          </a:prstGeom>
          <a:noFill/>
          <a:ln>
            <a:noFill/>
          </a:ln>
        </p:spPr>
        <p:txBody>
          <a:bodyPr anchorCtr="1" anchor="b" bIns="91425" lIns="91425" spcFirstLastPara="1" rIns="91425" wrap="square" tIns="91425">
            <a:noAutofit/>
          </a:bodyPr>
          <a:lstStyle>
            <a:lvl1pPr lvl="0" marR="0" rtl="0" algn="ctr">
              <a:lnSpc>
                <a:spcPct val="100000"/>
              </a:lnSpc>
              <a:spcBef>
                <a:spcPts val="0"/>
              </a:spcBef>
              <a:spcAft>
                <a:spcPts val="0"/>
              </a:spcAft>
              <a:buClr>
                <a:schemeClr val="dk2"/>
              </a:buClr>
              <a:buSzPts val="1400"/>
              <a:buFont typeface="Tahoma"/>
              <a:buNone/>
              <a:defRPr b="0" i="0" sz="4400" u="none" cap="none" strike="noStrike">
                <a:solidFill>
                  <a:schemeClr val="dk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9pPr>
          </a:lstStyle>
          <a:p/>
        </p:txBody>
      </p:sp>
      <p:sp>
        <p:nvSpPr>
          <p:cNvPr id="67" name="Google Shape;67;p2"/>
          <p:cNvSpPr txBox="1"/>
          <p:nvPr>
            <p:ph idx="1" type="subTitle"/>
          </p:nvPr>
        </p:nvSpPr>
        <p:spPr>
          <a:xfrm>
            <a:off x="1273175" y="3729037"/>
            <a:ext cx="6400799" cy="1371599"/>
          </a:xfrm>
          <a:prstGeom prst="rect">
            <a:avLst/>
          </a:prstGeom>
          <a:noFill/>
          <a:ln>
            <a:noFill/>
          </a:ln>
        </p:spPr>
        <p:txBody>
          <a:bodyPr anchorCtr="1" anchor="t" bIns="91425" lIns="91425" spcFirstLastPara="1" rIns="91425" wrap="square" tIns="91425">
            <a:noAutofit/>
          </a:bodyPr>
          <a:lstStyle>
            <a:lvl1pPr lvl="0" marR="0" rtl="0" algn="l">
              <a:lnSpc>
                <a:spcPct val="100000"/>
              </a:lnSpc>
              <a:spcBef>
                <a:spcPts val="640"/>
              </a:spcBef>
              <a:spcAft>
                <a:spcPts val="0"/>
              </a:spcAft>
              <a:buClr>
                <a:schemeClr val="dk1"/>
              </a:buClr>
              <a:buSzPts val="1400"/>
              <a:buFont typeface="Tahoma"/>
              <a:buChar char="•"/>
              <a:defRPr b="0" i="0" sz="3200" u="none" cap="none" strike="noStrike">
                <a:solidFill>
                  <a:schemeClr val="dk1"/>
                </a:solidFill>
                <a:latin typeface="Tahoma"/>
                <a:ea typeface="Tahoma"/>
                <a:cs typeface="Tahoma"/>
                <a:sym typeface="Tahoma"/>
              </a:defRPr>
            </a:lvl1pPr>
            <a:lvl2pPr lvl="1" marR="0" rtl="0" algn="l">
              <a:lnSpc>
                <a:spcPct val="100000"/>
              </a:lnSpc>
              <a:spcBef>
                <a:spcPts val="56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2pPr>
            <a:lvl3pPr lvl="2" marR="0" rtl="0" algn="l">
              <a:lnSpc>
                <a:spcPct val="100000"/>
              </a:lnSpc>
              <a:spcBef>
                <a:spcPts val="480"/>
              </a:spcBef>
              <a:spcAft>
                <a:spcPts val="0"/>
              </a:spcAft>
              <a:buClr>
                <a:schemeClr val="dk1"/>
              </a:buClr>
              <a:buSzPts val="1400"/>
              <a:buFont typeface="Tahoma"/>
              <a:buChar char="•"/>
              <a:defRPr b="0" i="0" sz="2400" u="none" cap="none" strike="noStrike">
                <a:solidFill>
                  <a:schemeClr val="dk1"/>
                </a:solidFill>
                <a:latin typeface="Tahoma"/>
                <a:ea typeface="Tahoma"/>
                <a:cs typeface="Tahoma"/>
                <a:sym typeface="Tahoma"/>
              </a:defRPr>
            </a:lvl3pPr>
            <a:lvl4pPr lvl="3"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4pPr>
            <a:lvl5pPr lvl="4"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5pPr>
            <a:lvl6pPr lvl="5"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6pPr>
            <a:lvl7pPr lvl="6"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7pPr>
            <a:lvl8pPr lvl="7"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8pPr>
            <a:lvl9pPr lvl="8"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9pPr>
          </a:lstStyle>
          <a:p/>
        </p:txBody>
      </p:sp>
      <p:sp>
        <p:nvSpPr>
          <p:cNvPr id="68" name="Google Shape;68;p2"/>
          <p:cNvSpPr txBox="1"/>
          <p:nvPr>
            <p:ph idx="10" type="dt"/>
          </p:nvPr>
        </p:nvSpPr>
        <p:spPr>
          <a:xfrm>
            <a:off x="685800" y="6348412"/>
            <a:ext cx="19049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9" name="Google Shape;69;p2"/>
          <p:cNvSpPr txBox="1"/>
          <p:nvPr>
            <p:ph idx="11" type="ftr"/>
          </p:nvPr>
        </p:nvSpPr>
        <p:spPr>
          <a:xfrm>
            <a:off x="3124200" y="6348412"/>
            <a:ext cx="2895600" cy="457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Google Shape;70;p2"/>
          <p:cNvSpPr txBox="1"/>
          <p:nvPr>
            <p:ph idx="12" type="sldNum"/>
          </p:nvPr>
        </p:nvSpPr>
        <p:spPr>
          <a:xfrm>
            <a:off x="6553200" y="6348412"/>
            <a:ext cx="1904999"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71" name="Shape 71"/>
        <p:cNvGrpSpPr/>
        <p:nvPr/>
      </p:nvGrpSpPr>
      <p:grpSpPr>
        <a:xfrm>
          <a:off x="0" y="0"/>
          <a:ext cx="0" cy="0"/>
          <a:chOff x="0" y="0"/>
          <a:chExt cx="0" cy="0"/>
        </a:xfrm>
      </p:grpSpPr>
      <p:sp>
        <p:nvSpPr>
          <p:cNvPr id="72" name="Google Shape;72;p3"/>
          <p:cNvSpPr txBox="1"/>
          <p:nvPr>
            <p:ph type="title"/>
          </p:nvPr>
        </p:nvSpPr>
        <p:spPr>
          <a:xfrm>
            <a:off x="685800" y="768350"/>
            <a:ext cx="7772400" cy="11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1400"/>
              <a:buFont typeface="Tahoma"/>
              <a:buNone/>
              <a:defRPr b="0" i="0" sz="4400" u="none" cap="none" strike="noStrike">
                <a:solidFill>
                  <a:schemeClr val="dk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9pPr>
          </a:lstStyle>
          <a:p/>
        </p:txBody>
      </p:sp>
      <p:sp>
        <p:nvSpPr>
          <p:cNvPr id="73" name="Google Shape;7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Tahoma"/>
              <a:buChar char="•"/>
              <a:defRPr b="0" i="0" sz="3200" u="none" cap="none" strike="noStrike">
                <a:solidFill>
                  <a:schemeClr val="dk1"/>
                </a:solidFill>
                <a:latin typeface="Tahoma"/>
                <a:ea typeface="Tahoma"/>
                <a:cs typeface="Tahoma"/>
                <a:sym typeface="Tahoma"/>
              </a:defRPr>
            </a:lvl1pPr>
            <a:lvl2pPr indent="-317500" lvl="1" marL="914400" marR="0" rtl="0" algn="l">
              <a:lnSpc>
                <a:spcPct val="100000"/>
              </a:lnSpc>
              <a:spcBef>
                <a:spcPts val="56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2pPr>
            <a:lvl3pPr indent="-317500" lvl="2" marL="1371600" marR="0" rtl="0" algn="l">
              <a:lnSpc>
                <a:spcPct val="100000"/>
              </a:lnSpc>
              <a:spcBef>
                <a:spcPts val="480"/>
              </a:spcBef>
              <a:spcAft>
                <a:spcPts val="0"/>
              </a:spcAft>
              <a:buClr>
                <a:schemeClr val="dk1"/>
              </a:buClr>
              <a:buSzPts val="1400"/>
              <a:buFont typeface="Tahoma"/>
              <a:buChar char="•"/>
              <a:defRPr b="0" i="0" sz="2400" u="none" cap="none" strike="noStrike">
                <a:solidFill>
                  <a:schemeClr val="dk1"/>
                </a:solidFill>
                <a:latin typeface="Tahoma"/>
                <a:ea typeface="Tahoma"/>
                <a:cs typeface="Tahoma"/>
                <a:sym typeface="Tahoma"/>
              </a:defRPr>
            </a:lvl3pPr>
            <a:lvl4pPr indent="-317500" lvl="3" marL="18288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4pPr>
            <a:lvl5pPr indent="-317500" lvl="4" marL="22860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5pPr>
            <a:lvl6pPr indent="-317500" lvl="5" marL="27432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6pPr>
            <a:lvl7pPr indent="-317500" lvl="6" marL="32004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7pPr>
            <a:lvl8pPr indent="-317500" lvl="7" marL="36576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8pPr>
            <a:lvl9pPr indent="-317500" lvl="8" marL="41148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9pPr>
          </a:lstStyle>
          <a:p/>
        </p:txBody>
      </p:sp>
      <p:sp>
        <p:nvSpPr>
          <p:cNvPr id="74" name="Google Shape;74;p3"/>
          <p:cNvSpPr txBox="1"/>
          <p:nvPr>
            <p:ph idx="10" type="dt"/>
          </p:nvPr>
        </p:nvSpPr>
        <p:spPr>
          <a:xfrm>
            <a:off x="665162" y="6367462"/>
            <a:ext cx="19049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5" name="Google Shape;75;p3"/>
          <p:cNvSpPr txBox="1"/>
          <p:nvPr>
            <p:ph idx="11" type="ftr"/>
          </p:nvPr>
        </p:nvSpPr>
        <p:spPr>
          <a:xfrm>
            <a:off x="3103561" y="6367462"/>
            <a:ext cx="2895600" cy="457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Google Shape;76;p3"/>
          <p:cNvSpPr txBox="1"/>
          <p:nvPr>
            <p:ph idx="12" type="sldNum"/>
          </p:nvPr>
        </p:nvSpPr>
        <p:spPr>
          <a:xfrm>
            <a:off x="6532562" y="6367462"/>
            <a:ext cx="1904999"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56700" cy="757236"/>
            <a:chOff x="0" y="0"/>
            <a:chExt cx="9156700" cy="757236"/>
          </a:xfrm>
        </p:grpSpPr>
        <p:sp>
          <p:nvSpPr>
            <p:cNvPr id="7" name="Google Shape;7;p1"/>
            <p:cNvSpPr/>
            <p:nvPr/>
          </p:nvSpPr>
          <p:spPr>
            <a:xfrm>
              <a:off x="7937" y="0"/>
              <a:ext cx="9148761" cy="757236"/>
            </a:xfrm>
            <a:custGeom>
              <a:rect b="b" l="l" r="r" t="t"/>
              <a:pathLst>
                <a:path extrusionOk="0" h="477" w="5763">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4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 name="Google Shape;8;p1"/>
            <p:cNvSpPr/>
            <p:nvPr/>
          </p:nvSpPr>
          <p:spPr>
            <a:xfrm>
              <a:off x="0" y="155575"/>
              <a:ext cx="406400" cy="401636"/>
            </a:xfrm>
            <a:custGeom>
              <a:rect b="b" l="l" r="r" t="t"/>
              <a:pathLst>
                <a:path extrusionOk="0" h="253" w="256">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 name="Google Shape;9;p1"/>
            <p:cNvSpPr/>
            <p:nvPr/>
          </p:nvSpPr>
          <p:spPr>
            <a:xfrm>
              <a:off x="88900" y="0"/>
              <a:ext cx="1123950" cy="728662"/>
            </a:xfrm>
            <a:custGeom>
              <a:rect b="b" l="l" r="r" t="t"/>
              <a:pathLst>
                <a:path extrusionOk="0" h="459" w="708">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a:gsLst>
                <a:gs pos="0">
                  <a:schemeClr val="lt2"/>
                </a:gs>
                <a:gs pos="5000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 name="Google Shape;10;p1"/>
            <p:cNvSpPr/>
            <p:nvPr/>
          </p:nvSpPr>
          <p:spPr>
            <a:xfrm>
              <a:off x="207962" y="427037"/>
              <a:ext cx="398461" cy="307975"/>
            </a:xfrm>
            <a:custGeom>
              <a:rect b="b" l="l" r="r" t="t"/>
              <a:pathLst>
                <a:path extrusionOk="0" h="194" w="251">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Google Shape;11;p1"/>
            <p:cNvSpPr/>
            <p:nvPr/>
          </p:nvSpPr>
          <p:spPr>
            <a:xfrm>
              <a:off x="541337" y="0"/>
              <a:ext cx="252411" cy="114300"/>
            </a:xfrm>
            <a:custGeom>
              <a:rect b="b" l="l" r="r" t="t"/>
              <a:pathLst>
                <a:path extrusionOk="0" h="72" w="159">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 name="Google Shape;12;p1"/>
            <p:cNvSpPr/>
            <p:nvPr/>
          </p:nvSpPr>
          <p:spPr>
            <a:xfrm>
              <a:off x="774700" y="0"/>
              <a:ext cx="722311" cy="342900"/>
            </a:xfrm>
            <a:custGeom>
              <a:rect b="b" l="l" r="r" t="t"/>
              <a:pathLst>
                <a:path extrusionOk="0" h="216" w="455">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a:gsLst>
                <a:gs pos="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 name="Google Shape;13;p1"/>
            <p:cNvSpPr/>
            <p:nvPr/>
          </p:nvSpPr>
          <p:spPr>
            <a:xfrm>
              <a:off x="2298700" y="58736"/>
              <a:ext cx="657225" cy="171450"/>
            </a:xfrm>
            <a:custGeom>
              <a:rect b="b" l="l" r="r" t="t"/>
              <a:pathLst>
                <a:path extrusionOk="0" h="108" w="414">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 name="Google Shape;14;p1"/>
            <p:cNvSpPr/>
            <p:nvPr/>
          </p:nvSpPr>
          <p:spPr>
            <a:xfrm>
              <a:off x="2841625" y="0"/>
              <a:ext cx="825500" cy="357187"/>
            </a:xfrm>
            <a:custGeom>
              <a:rect b="b" l="l" r="r" t="t"/>
              <a:pathLst>
                <a:path extrusionOk="0" h="225" w="520">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5" name="Google Shape;15;p1"/>
            <p:cNvSpPr/>
            <p:nvPr/>
          </p:nvSpPr>
          <p:spPr>
            <a:xfrm>
              <a:off x="3084511" y="244475"/>
              <a:ext cx="684212" cy="369886"/>
            </a:xfrm>
            <a:custGeom>
              <a:rect b="b" l="l" r="r" t="t"/>
              <a:pathLst>
                <a:path extrusionOk="0" h="233" w="431">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 name="Google Shape;16;p1"/>
            <p:cNvSpPr/>
            <p:nvPr/>
          </p:nvSpPr>
          <p:spPr>
            <a:xfrm>
              <a:off x="3590925" y="138111"/>
              <a:ext cx="628650" cy="360362"/>
            </a:xfrm>
            <a:custGeom>
              <a:rect b="b" l="l" r="r" t="t"/>
              <a:pathLst>
                <a:path extrusionOk="0" h="227" w="396">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a:gsLst>
                <a:gs pos="0">
                  <a:schemeClr val="lt2"/>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 name="Google Shape;17;p1"/>
            <p:cNvSpPr/>
            <p:nvPr/>
          </p:nvSpPr>
          <p:spPr>
            <a:xfrm>
              <a:off x="3594100" y="381000"/>
              <a:ext cx="819150" cy="354011"/>
            </a:xfrm>
            <a:custGeom>
              <a:rect b="b" l="l" r="r" t="t"/>
              <a:pathLst>
                <a:path extrusionOk="0" h="223" w="516">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a:gsLst>
                <a:gs pos="0">
                  <a:schemeClr val="lt2"/>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 name="Google Shape;18;p1"/>
            <p:cNvSpPr/>
            <p:nvPr/>
          </p:nvSpPr>
          <p:spPr>
            <a:xfrm>
              <a:off x="4322762" y="514350"/>
              <a:ext cx="657225" cy="158750"/>
            </a:xfrm>
            <a:custGeom>
              <a:rect b="b" l="l" r="r" t="t"/>
              <a:pathLst>
                <a:path extrusionOk="0" h="100" w="414">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 name="Google Shape;19;p1"/>
            <p:cNvSpPr/>
            <p:nvPr/>
          </p:nvSpPr>
          <p:spPr>
            <a:xfrm>
              <a:off x="5024437" y="595312"/>
              <a:ext cx="238125" cy="114300"/>
            </a:xfrm>
            <a:custGeom>
              <a:rect b="b" l="l" r="r" t="t"/>
              <a:pathLst>
                <a:path extrusionOk="0" h="72" w="150">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 name="Google Shape;20;p1"/>
            <p:cNvSpPr/>
            <p:nvPr/>
          </p:nvSpPr>
          <p:spPr>
            <a:xfrm>
              <a:off x="5497512" y="423862"/>
              <a:ext cx="234950" cy="144461"/>
            </a:xfrm>
            <a:custGeom>
              <a:rect b="b" l="l" r="r" t="t"/>
              <a:pathLst>
                <a:path extrusionOk="0" h="91" w="148">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a:gsLst>
                <a:gs pos="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1" name="Google Shape;21;p1"/>
            <p:cNvSpPr/>
            <p:nvPr/>
          </p:nvSpPr>
          <p:spPr>
            <a:xfrm>
              <a:off x="5683250" y="92075"/>
              <a:ext cx="1489075" cy="250825"/>
            </a:xfrm>
            <a:custGeom>
              <a:rect b="b" l="l" r="r" t="t"/>
              <a:pathLst>
                <a:path extrusionOk="0" h="158" w="93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 name="Google Shape;22;p1"/>
            <p:cNvSpPr/>
            <p:nvPr/>
          </p:nvSpPr>
          <p:spPr>
            <a:xfrm>
              <a:off x="5851525" y="230187"/>
              <a:ext cx="590550" cy="155575"/>
            </a:xfrm>
            <a:custGeom>
              <a:rect b="b" l="l" r="r" t="t"/>
              <a:pathLst>
                <a:path extrusionOk="0" h="98" w="372">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a:gsLst>
                <a:gs pos="0">
                  <a:schemeClr val="lt2"/>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 name="Google Shape;23;p1"/>
            <p:cNvSpPr/>
            <p:nvPr/>
          </p:nvSpPr>
          <p:spPr>
            <a:xfrm>
              <a:off x="5743575" y="488950"/>
              <a:ext cx="504825" cy="250825"/>
            </a:xfrm>
            <a:custGeom>
              <a:rect b="b" l="l" r="r" t="t"/>
              <a:pathLst>
                <a:path extrusionOk="0" h="158" w="31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a:gsLst>
                <a:gs pos="0">
                  <a:schemeClr val="lt2"/>
                </a:gs>
                <a:gs pos="50000">
                  <a:schemeClr val="accent2"/>
                </a:gs>
                <a:gs pos="100000">
                  <a:schemeClr val="lt2"/>
                </a:gs>
              </a:gsLst>
              <a:lin ang="135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5418137" y="461962"/>
              <a:ext cx="603250" cy="276225"/>
            </a:xfrm>
            <a:custGeom>
              <a:rect b="b" l="l" r="r" t="t"/>
              <a:pathLst>
                <a:path extrusionOk="0" h="174" w="380">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 name="Google Shape;25;p1"/>
            <p:cNvSpPr/>
            <p:nvPr/>
          </p:nvSpPr>
          <p:spPr>
            <a:xfrm>
              <a:off x="6632575" y="296862"/>
              <a:ext cx="830262" cy="109536"/>
            </a:xfrm>
            <a:custGeom>
              <a:rect b="b" l="l" r="r" t="t"/>
              <a:pathLst>
                <a:path extrusionOk="0" h="69" w="523">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a:gsLst>
                <a:gs pos="0">
                  <a:schemeClr val="accent2"/>
                </a:gs>
                <a:gs pos="100000">
                  <a:schemeClr val="l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 name="Google Shape;26;p1"/>
            <p:cNvSpPr/>
            <p:nvPr/>
          </p:nvSpPr>
          <p:spPr>
            <a:xfrm>
              <a:off x="7443786" y="295275"/>
              <a:ext cx="852486" cy="190500"/>
            </a:xfrm>
            <a:custGeom>
              <a:rect b="b" l="l" r="r" t="t"/>
              <a:pathLst>
                <a:path extrusionOk="0" h="120" w="537">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a:gsLst>
                <a:gs pos="0">
                  <a:schemeClr val="lt2"/>
                </a:gs>
                <a:gs pos="50000">
                  <a:schemeClr val="accent2"/>
                </a:gs>
                <a:gs pos="100000">
                  <a:schemeClr val="lt2"/>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 name="Google Shape;27;p1"/>
            <p:cNvSpPr/>
            <p:nvPr/>
          </p:nvSpPr>
          <p:spPr>
            <a:xfrm>
              <a:off x="7886700" y="495300"/>
              <a:ext cx="1270000" cy="227011"/>
            </a:xfrm>
            <a:custGeom>
              <a:rect b="b" l="l" r="r" t="t"/>
              <a:pathLst>
                <a:path extrusionOk="0" h="143" w="800">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a:gsLst>
                <a:gs pos="0">
                  <a:schemeClr val="lt2"/>
                </a:gs>
                <a:gs pos="5000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 name="Google Shape;28;p1"/>
            <p:cNvSpPr/>
            <p:nvPr/>
          </p:nvSpPr>
          <p:spPr>
            <a:xfrm>
              <a:off x="8442325" y="381000"/>
              <a:ext cx="638175" cy="182561"/>
            </a:xfrm>
            <a:custGeom>
              <a:rect b="b" l="l" r="r" t="t"/>
              <a:pathLst>
                <a:path extrusionOk="0" h="115" w="402">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a:gsLst>
                <a:gs pos="0">
                  <a:schemeClr val="accent2"/>
                </a:gs>
                <a:gs pos="100000">
                  <a:schemeClr val="l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grpSp>
      <p:grpSp>
        <p:nvGrpSpPr>
          <p:cNvPr id="29" name="Google Shape;29;p1"/>
          <p:cNvGrpSpPr/>
          <p:nvPr/>
        </p:nvGrpSpPr>
        <p:grpSpPr>
          <a:xfrm>
            <a:off x="0" y="6180137"/>
            <a:ext cx="9169399" cy="138112"/>
            <a:chOff x="0" y="6400800"/>
            <a:chExt cx="9169399" cy="138112"/>
          </a:xfrm>
        </p:grpSpPr>
        <p:sp>
          <p:nvSpPr>
            <p:cNvPr id="30" name="Google Shape;30;p1"/>
            <p:cNvSpPr/>
            <p:nvPr/>
          </p:nvSpPr>
          <p:spPr>
            <a:xfrm>
              <a:off x="6415087" y="6424612"/>
              <a:ext cx="2754312" cy="114300"/>
            </a:xfrm>
            <a:custGeom>
              <a:rect b="b" l="l" r="r" t="t"/>
              <a:pathLst>
                <a:path extrusionOk="0" h="72" w="1735">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 name="Google Shape;31;p1"/>
            <p:cNvSpPr/>
            <p:nvPr/>
          </p:nvSpPr>
          <p:spPr>
            <a:xfrm>
              <a:off x="2741611" y="6410325"/>
              <a:ext cx="4214811" cy="95250"/>
            </a:xfrm>
            <a:custGeom>
              <a:rect b="b" l="l" r="r" t="t"/>
              <a:pathLst>
                <a:path extrusionOk="0" h="60" w="2655">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 name="Google Shape;32;p1"/>
            <p:cNvSpPr/>
            <p:nvPr/>
          </p:nvSpPr>
          <p:spPr>
            <a:xfrm>
              <a:off x="0" y="6400800"/>
              <a:ext cx="3240086" cy="98425"/>
            </a:xfrm>
            <a:custGeom>
              <a:rect b="b" l="l" r="r" t="t"/>
              <a:pathLst>
                <a:path extrusionOk="0" h="62" w="2041">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a:gsLst>
                <a:gs pos="0">
                  <a:schemeClr val="accent2"/>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33" name="Google Shape;33;p1"/>
          <p:cNvSpPr txBox="1"/>
          <p:nvPr>
            <p:ph type="title"/>
          </p:nvPr>
        </p:nvSpPr>
        <p:spPr>
          <a:xfrm>
            <a:off x="685800" y="768350"/>
            <a:ext cx="7772400" cy="11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2"/>
              </a:buClr>
              <a:buSzPts val="1400"/>
              <a:buFont typeface="Tahoma"/>
              <a:buNone/>
              <a:defRPr b="0" i="0" sz="4400" u="none" cap="none" strike="noStrike">
                <a:solidFill>
                  <a:schemeClr val="dk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Char char="■"/>
              <a:defRPr b="0" i="0" sz="4400" u="none" cap="none" strike="noStrike">
                <a:solidFill>
                  <a:schemeClr val="dk2"/>
                </a:solidFill>
                <a:latin typeface="Tahoma"/>
                <a:ea typeface="Tahoma"/>
                <a:cs typeface="Tahoma"/>
                <a:sym typeface="Tahoma"/>
              </a:defRPr>
            </a:lvl9pPr>
          </a:lstStyle>
          <a:p/>
        </p:txBody>
      </p:sp>
      <p:sp>
        <p:nvSpPr>
          <p:cNvPr id="34" name="Google Shape;34;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Tahoma"/>
              <a:buChar char="•"/>
              <a:defRPr b="0" i="0" sz="3200" u="none" cap="none" strike="noStrike">
                <a:solidFill>
                  <a:schemeClr val="dk1"/>
                </a:solidFill>
                <a:latin typeface="Tahoma"/>
                <a:ea typeface="Tahoma"/>
                <a:cs typeface="Tahoma"/>
                <a:sym typeface="Tahoma"/>
              </a:defRPr>
            </a:lvl1pPr>
            <a:lvl2pPr indent="-317500" lvl="1" marL="914400" marR="0" rtl="0" algn="l">
              <a:lnSpc>
                <a:spcPct val="100000"/>
              </a:lnSpc>
              <a:spcBef>
                <a:spcPts val="560"/>
              </a:spcBef>
              <a:spcAft>
                <a:spcPts val="0"/>
              </a:spcAft>
              <a:buClr>
                <a:schemeClr val="dk1"/>
              </a:buClr>
              <a:buSzPts val="1400"/>
              <a:buFont typeface="Tahoma"/>
              <a:buChar char="•"/>
              <a:defRPr b="0" i="0" sz="2800" u="none" cap="none" strike="noStrike">
                <a:solidFill>
                  <a:schemeClr val="dk1"/>
                </a:solidFill>
                <a:latin typeface="Tahoma"/>
                <a:ea typeface="Tahoma"/>
                <a:cs typeface="Tahoma"/>
                <a:sym typeface="Tahoma"/>
              </a:defRPr>
            </a:lvl2pPr>
            <a:lvl3pPr indent="-317500" lvl="2" marL="1371600" marR="0" rtl="0" algn="l">
              <a:lnSpc>
                <a:spcPct val="100000"/>
              </a:lnSpc>
              <a:spcBef>
                <a:spcPts val="480"/>
              </a:spcBef>
              <a:spcAft>
                <a:spcPts val="0"/>
              </a:spcAft>
              <a:buClr>
                <a:schemeClr val="dk1"/>
              </a:buClr>
              <a:buSzPts val="1400"/>
              <a:buFont typeface="Tahoma"/>
              <a:buChar char="•"/>
              <a:defRPr b="0" i="0" sz="2400" u="none" cap="none" strike="noStrike">
                <a:solidFill>
                  <a:schemeClr val="dk1"/>
                </a:solidFill>
                <a:latin typeface="Tahoma"/>
                <a:ea typeface="Tahoma"/>
                <a:cs typeface="Tahoma"/>
                <a:sym typeface="Tahoma"/>
              </a:defRPr>
            </a:lvl3pPr>
            <a:lvl4pPr indent="-317500" lvl="3" marL="18288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4pPr>
            <a:lvl5pPr indent="-317500" lvl="4" marL="22860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5pPr>
            <a:lvl6pPr indent="-317500" lvl="5" marL="27432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6pPr>
            <a:lvl7pPr indent="-317500" lvl="6" marL="32004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7pPr>
            <a:lvl8pPr indent="-317500" lvl="7" marL="36576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8pPr>
            <a:lvl9pPr indent="-317500" lvl="8" marL="4114800" marR="0" rtl="0" algn="l">
              <a:lnSpc>
                <a:spcPct val="100000"/>
              </a:lnSpc>
              <a:spcBef>
                <a:spcPts val="400"/>
              </a:spcBef>
              <a:spcAft>
                <a:spcPts val="0"/>
              </a:spcAft>
              <a:buClr>
                <a:schemeClr val="dk1"/>
              </a:buClr>
              <a:buSzPts val="1400"/>
              <a:buFont typeface="Tahoma"/>
              <a:buChar char="•"/>
              <a:defRPr b="0" i="0" sz="2000" u="none" cap="none" strike="noStrike">
                <a:solidFill>
                  <a:schemeClr val="dk1"/>
                </a:solidFill>
                <a:latin typeface="Tahoma"/>
                <a:ea typeface="Tahoma"/>
                <a:cs typeface="Tahoma"/>
                <a:sym typeface="Tahoma"/>
              </a:defRPr>
            </a:lvl9pPr>
          </a:lstStyle>
          <a:p/>
        </p:txBody>
      </p:sp>
      <p:sp>
        <p:nvSpPr>
          <p:cNvPr id="35" name="Google Shape;35;p1"/>
          <p:cNvSpPr txBox="1"/>
          <p:nvPr>
            <p:ph idx="10" type="dt"/>
          </p:nvPr>
        </p:nvSpPr>
        <p:spPr>
          <a:xfrm>
            <a:off x="665162" y="6367462"/>
            <a:ext cx="19049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Google Shape;36;p1"/>
          <p:cNvSpPr txBox="1"/>
          <p:nvPr>
            <p:ph idx="11" type="ftr"/>
          </p:nvPr>
        </p:nvSpPr>
        <p:spPr>
          <a:xfrm>
            <a:off x="3103561" y="6367462"/>
            <a:ext cx="2895600" cy="457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7" name="Google Shape;37;p1"/>
          <p:cNvSpPr txBox="1"/>
          <p:nvPr>
            <p:ph idx="12" type="sldNum"/>
          </p:nvPr>
        </p:nvSpPr>
        <p:spPr>
          <a:xfrm>
            <a:off x="6532562" y="6367462"/>
            <a:ext cx="1904999"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4"/>
          <p:cNvSpPr txBox="1"/>
          <p:nvPr>
            <p:ph idx="1" type="subTitle"/>
          </p:nvPr>
        </p:nvSpPr>
        <p:spPr>
          <a:xfrm>
            <a:off x="609600" y="4114800"/>
            <a:ext cx="8271300" cy="1371600"/>
          </a:xfrm>
          <a:prstGeom prst="rect">
            <a:avLst/>
          </a:prstGeom>
          <a:gradFill>
            <a:gsLst>
              <a:gs pos="0">
                <a:srgbClr val="8488C4"/>
              </a:gs>
              <a:gs pos="52999">
                <a:srgbClr val="D4DEFF"/>
              </a:gs>
              <a:gs pos="83000">
                <a:srgbClr val="D4DEFF"/>
              </a:gs>
              <a:gs pos="100000">
                <a:srgbClr val="96AB94"/>
              </a:gs>
            </a:gsLst>
            <a:lin ang="5400000" scaled="0"/>
          </a:gradFill>
          <a:ln cap="flat" cmpd="sng" w="57150">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80000"/>
              </a:lnSpc>
              <a:spcBef>
                <a:spcPts val="0"/>
              </a:spcBef>
              <a:spcAft>
                <a:spcPts val="0"/>
              </a:spcAft>
              <a:buClr>
                <a:srgbClr val="1F4081"/>
              </a:buClr>
              <a:buSzPts val="1400"/>
              <a:buFont typeface="Domine"/>
              <a:buNone/>
            </a:pPr>
            <a:r>
              <a:t/>
            </a:r>
            <a:endParaRPr b="1" i="0" sz="5400" u="none" cap="none" strike="noStrike">
              <a:solidFill>
                <a:srgbClr val="1F4081"/>
              </a:solidFill>
              <a:latin typeface="Comic Sans MS"/>
              <a:ea typeface="Comic Sans MS"/>
              <a:cs typeface="Comic Sans MS"/>
              <a:sym typeface="Comic Sans MS"/>
            </a:endParaRPr>
          </a:p>
        </p:txBody>
      </p:sp>
      <p:sp>
        <p:nvSpPr>
          <p:cNvPr id="82" name="Google Shape;82;p4"/>
          <p:cNvSpPr txBox="1"/>
          <p:nvPr/>
        </p:nvSpPr>
        <p:spPr>
          <a:xfrm>
            <a:off x="457200" y="533400"/>
            <a:ext cx="4800600" cy="32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900FF"/>
              </a:buClr>
              <a:buSzPts val="5400"/>
              <a:buFont typeface="Comic Sans MS"/>
              <a:buNone/>
            </a:pPr>
            <a:r>
              <a:rPr b="0" i="0" lang="en-US" sz="5400" u="none" cap="none" strike="noStrike">
                <a:latin typeface="Schoolbell"/>
                <a:ea typeface="Schoolbell"/>
                <a:cs typeface="Schoolbell"/>
                <a:sym typeface="Schoolbell"/>
              </a:rPr>
              <a:t>Welcome </a:t>
            </a:r>
            <a:endParaRPr b="0" i="0" sz="5400" u="none" cap="none" strike="noStrike">
              <a:latin typeface="Schoolbell"/>
              <a:ea typeface="Schoolbell"/>
              <a:cs typeface="Schoolbell"/>
              <a:sym typeface="Schoolbell"/>
            </a:endParaRPr>
          </a:p>
          <a:p>
            <a:pPr indent="0" lvl="0" marL="0" marR="0" rtl="0" algn="ctr">
              <a:lnSpc>
                <a:spcPct val="100000"/>
              </a:lnSpc>
              <a:spcBef>
                <a:spcPts val="0"/>
              </a:spcBef>
              <a:spcAft>
                <a:spcPts val="0"/>
              </a:spcAft>
              <a:buClr>
                <a:srgbClr val="9900FF"/>
              </a:buClr>
              <a:buSzPts val="5400"/>
              <a:buFont typeface="Comic Sans MS"/>
              <a:buNone/>
            </a:pPr>
            <a:r>
              <a:rPr b="0" i="0" lang="en-US" sz="5400" u="none" cap="none" strike="noStrike">
                <a:latin typeface="Schoolbell"/>
                <a:ea typeface="Schoolbell"/>
                <a:cs typeface="Schoolbell"/>
                <a:sym typeface="Schoolbell"/>
              </a:rPr>
              <a:t>to </a:t>
            </a:r>
            <a:endParaRPr b="0" i="0" sz="5400" u="none" cap="none" strike="noStrike">
              <a:latin typeface="Schoolbell"/>
              <a:ea typeface="Schoolbell"/>
              <a:cs typeface="Schoolbell"/>
              <a:sym typeface="Schoolbell"/>
            </a:endParaRPr>
          </a:p>
          <a:p>
            <a:pPr indent="0" lvl="0" marL="0" marR="0" rtl="0" algn="ctr">
              <a:lnSpc>
                <a:spcPct val="100000"/>
              </a:lnSpc>
              <a:spcBef>
                <a:spcPts val="0"/>
              </a:spcBef>
              <a:spcAft>
                <a:spcPts val="0"/>
              </a:spcAft>
              <a:buClr>
                <a:srgbClr val="9900FF"/>
              </a:buClr>
              <a:buSzPts val="5400"/>
              <a:buFont typeface="Comic Sans MS"/>
              <a:buNone/>
            </a:pPr>
            <a:r>
              <a:rPr b="0" i="0" lang="en-US" sz="5400" u="none" cap="none" strike="noStrike">
                <a:latin typeface="Schoolbell"/>
                <a:ea typeface="Schoolbell"/>
                <a:cs typeface="Schoolbell"/>
                <a:sym typeface="Schoolbell"/>
              </a:rPr>
              <a:t>Fifth Grade</a:t>
            </a:r>
            <a:endParaRPr b="0" i="0" sz="5400" u="none" cap="none" strike="noStrike">
              <a:latin typeface="Schoolbell"/>
              <a:ea typeface="Schoolbell"/>
              <a:cs typeface="Schoolbell"/>
              <a:sym typeface="Schoolbell"/>
            </a:endParaRPr>
          </a:p>
          <a:p>
            <a:pPr indent="0" lvl="0" marL="0" marR="0" rtl="0" algn="ctr">
              <a:lnSpc>
                <a:spcPct val="100000"/>
              </a:lnSpc>
              <a:spcBef>
                <a:spcPts val="0"/>
              </a:spcBef>
              <a:spcAft>
                <a:spcPts val="0"/>
              </a:spcAft>
              <a:buClr>
                <a:srgbClr val="9900FF"/>
              </a:buClr>
              <a:buSzPts val="5400"/>
              <a:buFont typeface="Comic Sans MS"/>
              <a:buNone/>
            </a:pPr>
            <a:r>
              <a:rPr b="0" i="0" lang="en-US" sz="5400" u="none" cap="none" strike="noStrike">
                <a:latin typeface="Schoolbell"/>
                <a:ea typeface="Schoolbell"/>
                <a:cs typeface="Schoolbell"/>
                <a:sym typeface="Schoolbell"/>
              </a:rPr>
              <a:t>20</a:t>
            </a:r>
            <a:r>
              <a:rPr lang="en-US" sz="5400">
                <a:latin typeface="Schoolbell"/>
                <a:ea typeface="Schoolbell"/>
                <a:cs typeface="Schoolbell"/>
                <a:sym typeface="Schoolbell"/>
              </a:rPr>
              <a:t>21- 2022</a:t>
            </a:r>
            <a:endParaRPr b="0" i="0" sz="5400" u="none" cap="none" strike="noStrike">
              <a:latin typeface="Schoolbell"/>
              <a:ea typeface="Schoolbell"/>
              <a:cs typeface="Schoolbell"/>
              <a:sym typeface="Schoolbell"/>
            </a:endParaRPr>
          </a:p>
        </p:txBody>
      </p:sp>
      <p:pic>
        <p:nvPicPr>
          <p:cNvPr id="83" name="Google Shape;83;p4"/>
          <p:cNvPicPr preferRelativeResize="0"/>
          <p:nvPr/>
        </p:nvPicPr>
        <p:blipFill>
          <a:blip r:embed="rId4">
            <a:alphaModFix/>
          </a:blip>
          <a:stretch>
            <a:fillRect/>
          </a:stretch>
        </p:blipFill>
        <p:spPr>
          <a:xfrm>
            <a:off x="5163200" y="152400"/>
            <a:ext cx="3828400" cy="382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13"/>
          <p:cNvSpPr txBox="1"/>
          <p:nvPr>
            <p:ph idx="1" type="body"/>
          </p:nvPr>
        </p:nvSpPr>
        <p:spPr>
          <a:xfrm>
            <a:off x="381000" y="2514600"/>
            <a:ext cx="8229600" cy="32766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0000"/>
              </a:buClr>
              <a:buSzPts val="3200"/>
              <a:buFont typeface="Tahoma"/>
              <a:buNone/>
            </a:pPr>
            <a:r>
              <a:rPr b="0" i="0" lang="en-US" sz="3200" u="none" cap="none" strike="noStrike">
                <a:solidFill>
                  <a:srgbClr val="000000"/>
                </a:solidFill>
                <a:latin typeface="Comic Sans MS"/>
                <a:ea typeface="Comic Sans MS"/>
                <a:cs typeface="Comic Sans MS"/>
                <a:sym typeface="Comic Sans MS"/>
              </a:rPr>
              <a:t>  Students’ assessment will be based on classroom work, projects, homework, quizzes, tests, written and oral assignments, and class participation.</a:t>
            </a:r>
            <a:endParaRPr b="0" i="0" sz="3200" u="none" cap="none" strike="noStrike">
              <a:solidFill>
                <a:schemeClr val="dk1"/>
              </a:solidFill>
              <a:latin typeface="Comic Sans MS"/>
              <a:ea typeface="Comic Sans MS"/>
              <a:cs typeface="Comic Sans MS"/>
              <a:sym typeface="Comic Sans MS"/>
            </a:endParaRPr>
          </a:p>
          <a:p>
            <a:pPr indent="-139700" lvl="0" marL="342900" marR="0" rtl="0" algn="l">
              <a:lnSpc>
                <a:spcPct val="100000"/>
              </a:lnSpc>
              <a:spcBef>
                <a:spcPts val="640"/>
              </a:spcBef>
              <a:spcAft>
                <a:spcPts val="0"/>
              </a:spcAft>
              <a:buClr>
                <a:schemeClr val="dk1"/>
              </a:buClr>
              <a:buSzPts val="1400"/>
              <a:buFont typeface="Tahoma"/>
              <a:buNone/>
            </a:pPr>
            <a:r>
              <a:t/>
            </a:r>
            <a:endParaRPr b="1" i="0" sz="3200" u="sng" cap="none" strike="noStrike">
              <a:solidFill>
                <a:srgbClr val="000000"/>
              </a:solidFill>
              <a:latin typeface="Times New Roman"/>
              <a:ea typeface="Times New Roman"/>
              <a:cs typeface="Times New Roman"/>
              <a:sym typeface="Times New Roman"/>
            </a:endParaRPr>
          </a:p>
        </p:txBody>
      </p:sp>
      <p:sp>
        <p:nvSpPr>
          <p:cNvPr id="147" name="Google Shape;147;p13"/>
          <p:cNvSpPr txBox="1"/>
          <p:nvPr>
            <p:ph type="title"/>
          </p:nvPr>
        </p:nvSpPr>
        <p:spPr>
          <a:xfrm>
            <a:off x="10668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Assessments</a:t>
            </a:r>
            <a:endParaRPr b="0" i="0" sz="6600" u="none" cap="none" strike="noStrike">
              <a:solidFill>
                <a:schemeClr val="dk2"/>
              </a:solidFill>
              <a:latin typeface="Tahoma"/>
              <a:ea typeface="Tahoma"/>
              <a:cs typeface="Tahoma"/>
              <a:sym typeface="Tahoma"/>
            </a:endParaRPr>
          </a:p>
        </p:txBody>
      </p:sp>
      <p:pic>
        <p:nvPicPr>
          <p:cNvPr id="148" name="Google Shape;148;p13"/>
          <p:cNvPicPr preferRelativeResize="0"/>
          <p:nvPr/>
        </p:nvPicPr>
        <p:blipFill rotWithShape="1">
          <a:blip r:embed="rId4">
            <a:alphaModFix/>
          </a:blip>
          <a:srcRect b="0" l="0" r="0" t="0"/>
          <a:stretch/>
        </p:blipFill>
        <p:spPr>
          <a:xfrm>
            <a:off x="228600" y="0"/>
            <a:ext cx="2286000" cy="24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14"/>
          <p:cNvSpPr txBox="1"/>
          <p:nvPr>
            <p:ph idx="1" type="body"/>
          </p:nvPr>
        </p:nvSpPr>
        <p:spPr>
          <a:xfrm>
            <a:off x="308450" y="1576725"/>
            <a:ext cx="8451300" cy="4990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560"/>
              </a:spcBef>
              <a:spcAft>
                <a:spcPts val="0"/>
              </a:spcAft>
              <a:buClr>
                <a:srgbClr val="000000"/>
              </a:buClr>
              <a:buSzPts val="2800"/>
              <a:buFont typeface="Comic Sans MS"/>
              <a:buChar char="•"/>
            </a:pPr>
            <a:r>
              <a:rPr lang="en-US" sz="2800">
                <a:solidFill>
                  <a:srgbClr val="000000"/>
                </a:solidFill>
                <a:latin typeface="Comic Sans MS"/>
                <a:ea typeface="Comic Sans MS"/>
                <a:cs typeface="Comic Sans MS"/>
                <a:sym typeface="Comic Sans MS"/>
              </a:rPr>
              <a:t>Classrooms are always looking for donations of tissues and disinfection wipes especially during the winter months.</a:t>
            </a:r>
            <a:endParaRPr sz="2800">
              <a:solidFill>
                <a:srgbClr val="000000"/>
              </a:solidFill>
              <a:latin typeface="Comic Sans MS"/>
              <a:ea typeface="Comic Sans MS"/>
              <a:cs typeface="Comic Sans MS"/>
              <a:sym typeface="Comic Sans MS"/>
            </a:endParaRPr>
          </a:p>
          <a:p>
            <a:pPr indent="0" lvl="0" marL="342900" rtl="0" algn="l">
              <a:lnSpc>
                <a:spcPct val="90000"/>
              </a:lnSpc>
              <a:spcBef>
                <a:spcPts val="560"/>
              </a:spcBef>
              <a:spcAft>
                <a:spcPts val="0"/>
              </a:spcAft>
              <a:buNone/>
            </a:pPr>
            <a:r>
              <a:t/>
            </a:r>
            <a:endParaRPr sz="1000">
              <a:solidFill>
                <a:srgbClr val="000000"/>
              </a:solidFill>
              <a:latin typeface="Comic Sans MS"/>
              <a:ea typeface="Comic Sans MS"/>
              <a:cs typeface="Comic Sans MS"/>
              <a:sym typeface="Comic Sans MS"/>
            </a:endParaRPr>
          </a:p>
          <a:p>
            <a:pPr indent="-342900" lvl="0" marL="342900" marR="0" rtl="0" algn="l">
              <a:lnSpc>
                <a:spcPct val="90000"/>
              </a:lnSpc>
              <a:spcBef>
                <a:spcPts val="560"/>
              </a:spcBef>
              <a:spcAft>
                <a:spcPts val="0"/>
              </a:spcAft>
              <a:buClr>
                <a:srgbClr val="000000"/>
              </a:buClr>
              <a:buSzPts val="2800"/>
              <a:buFont typeface="Comic Sans MS"/>
              <a:buChar char="•"/>
            </a:pPr>
            <a:r>
              <a:rPr b="0" i="0" lang="en-US" sz="2800" u="none" cap="none" strike="noStrike">
                <a:solidFill>
                  <a:srgbClr val="000000"/>
                </a:solidFill>
                <a:latin typeface="Comic Sans MS"/>
                <a:ea typeface="Comic Sans MS"/>
                <a:cs typeface="Comic Sans MS"/>
                <a:sym typeface="Comic Sans MS"/>
              </a:rPr>
              <a:t>Please make sure your child’s supplies are replenished throughout the year.</a:t>
            </a:r>
            <a:endParaRPr b="0" i="0" sz="2800" u="none" cap="none" strike="noStrike">
              <a:solidFill>
                <a:srgbClr val="000000"/>
              </a:solidFill>
              <a:latin typeface="Comic Sans MS"/>
              <a:ea typeface="Comic Sans MS"/>
              <a:cs typeface="Comic Sans MS"/>
              <a:sym typeface="Comic Sans MS"/>
            </a:endParaRPr>
          </a:p>
          <a:p>
            <a:pPr indent="0" lvl="0" marL="342900" marR="0" rtl="0" algn="l">
              <a:lnSpc>
                <a:spcPct val="90000"/>
              </a:lnSpc>
              <a:spcBef>
                <a:spcPts val="560"/>
              </a:spcBef>
              <a:spcAft>
                <a:spcPts val="0"/>
              </a:spcAft>
              <a:buNone/>
            </a:pPr>
            <a:r>
              <a:t/>
            </a:r>
            <a:endParaRPr sz="1000">
              <a:solidFill>
                <a:srgbClr val="000000"/>
              </a:solidFill>
              <a:latin typeface="Comic Sans MS"/>
              <a:ea typeface="Comic Sans MS"/>
              <a:cs typeface="Comic Sans MS"/>
              <a:sym typeface="Comic Sans MS"/>
            </a:endParaRPr>
          </a:p>
          <a:p>
            <a:pPr indent="-342900" lvl="0" marL="342900" marR="0" rtl="0" algn="l">
              <a:lnSpc>
                <a:spcPct val="90000"/>
              </a:lnSpc>
              <a:spcBef>
                <a:spcPts val="560"/>
              </a:spcBef>
              <a:spcAft>
                <a:spcPts val="0"/>
              </a:spcAft>
              <a:buClr>
                <a:srgbClr val="000000"/>
              </a:buClr>
              <a:buSzPts val="2800"/>
              <a:buFont typeface="Comic Sans MS"/>
              <a:buChar char="•"/>
            </a:pPr>
            <a:r>
              <a:rPr lang="en-US" sz="2800">
                <a:solidFill>
                  <a:srgbClr val="000000"/>
                </a:solidFill>
                <a:latin typeface="Comic Sans MS"/>
                <a:ea typeface="Comic Sans MS"/>
                <a:cs typeface="Comic Sans MS"/>
                <a:sym typeface="Comic Sans MS"/>
              </a:rPr>
              <a:t>Our desks are filled to the brim with the many books we use throughout the day. Please encourage your child to keep their desks clean, organized and free of unnecessary supplies. </a:t>
            </a:r>
            <a:endParaRPr sz="2800">
              <a:solidFill>
                <a:srgbClr val="000000"/>
              </a:solidFill>
              <a:latin typeface="Comic Sans MS"/>
              <a:ea typeface="Comic Sans MS"/>
              <a:cs typeface="Comic Sans MS"/>
              <a:sym typeface="Comic Sans MS"/>
            </a:endParaRPr>
          </a:p>
        </p:txBody>
      </p:sp>
      <p:sp>
        <p:nvSpPr>
          <p:cNvPr id="154" name="Google Shape;154;p14"/>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Books &amp; Supplies</a:t>
            </a:r>
            <a:endParaRPr b="0" i="0" sz="6600" u="none" cap="none" strike="noStrike">
              <a:solidFill>
                <a:schemeClr val="dk2"/>
              </a:solidFill>
              <a:latin typeface="Tahoma"/>
              <a:ea typeface="Tahoma"/>
              <a:cs typeface="Tahoma"/>
              <a:sym typeface="Tahoma"/>
            </a:endParaRPr>
          </a:p>
        </p:txBody>
      </p:sp>
      <p:pic>
        <p:nvPicPr>
          <p:cNvPr id="155" name="Google Shape;155;p14"/>
          <p:cNvPicPr preferRelativeResize="0"/>
          <p:nvPr/>
        </p:nvPicPr>
        <p:blipFill rotWithShape="1">
          <a:blip r:embed="rId4">
            <a:alphaModFix/>
          </a:blip>
          <a:srcRect b="0" l="0" r="0" t="0"/>
          <a:stretch/>
        </p:blipFill>
        <p:spPr>
          <a:xfrm>
            <a:off x="0" y="381000"/>
            <a:ext cx="1470125" cy="1308450"/>
          </a:xfrm>
          <a:prstGeom prst="rect">
            <a:avLst/>
          </a:prstGeom>
          <a:noFill/>
          <a:ln>
            <a:noFill/>
          </a:ln>
        </p:spPr>
      </p:pic>
      <p:pic>
        <p:nvPicPr>
          <p:cNvPr id="156" name="Google Shape;156;p14"/>
          <p:cNvPicPr preferRelativeResize="0"/>
          <p:nvPr/>
        </p:nvPicPr>
        <p:blipFill rotWithShape="1">
          <a:blip r:embed="rId5">
            <a:alphaModFix/>
          </a:blip>
          <a:srcRect b="0" l="0" r="0" t="0"/>
          <a:stretch/>
        </p:blipFill>
        <p:spPr>
          <a:xfrm rot="747676">
            <a:off x="7693207" y="2807554"/>
            <a:ext cx="1240557" cy="12428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ph idx="1" type="body"/>
          </p:nvPr>
        </p:nvSpPr>
        <p:spPr>
          <a:xfrm>
            <a:off x="137950" y="1530575"/>
            <a:ext cx="8631600" cy="4913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Tahoma"/>
              <a:buNone/>
            </a:pPr>
            <a:r>
              <a:rPr b="0" i="0" lang="en-US" sz="2800" u="none" cap="none" strike="noStrike">
                <a:solidFill>
                  <a:schemeClr val="dk1"/>
                </a:solidFill>
                <a:latin typeface="Tahoma"/>
                <a:ea typeface="Tahoma"/>
                <a:cs typeface="Tahoma"/>
                <a:sym typeface="Tahoma"/>
              </a:rPr>
              <a:t>ThinkCentral (Go! Math)</a:t>
            </a:r>
            <a:endParaRPr/>
          </a:p>
          <a:p>
            <a:pPr indent="0" lvl="0" marL="0" marR="0" rtl="0" algn="l">
              <a:lnSpc>
                <a:spcPct val="100000"/>
              </a:lnSpc>
              <a:spcBef>
                <a:spcPts val="0"/>
              </a:spcBef>
              <a:spcAft>
                <a:spcPts val="0"/>
              </a:spcAft>
              <a:buClr>
                <a:schemeClr val="dk1"/>
              </a:buClr>
              <a:buSzPts val="1400"/>
              <a:buFont typeface="Tahoma"/>
              <a:buNone/>
            </a:pPr>
            <a:r>
              <a:rPr b="0" i="0" lang="en-US" sz="2800" u="none" cap="none" strike="noStrike">
                <a:solidFill>
                  <a:schemeClr val="dk1"/>
                </a:solidFill>
                <a:latin typeface="Tahoma"/>
                <a:ea typeface="Tahoma"/>
                <a:cs typeface="Tahoma"/>
                <a:sym typeface="Tahoma"/>
              </a:rPr>
              <a:t>ConnectEd (Reading/Grammar/Writing) </a:t>
            </a:r>
            <a:endParaRPr/>
          </a:p>
          <a:p>
            <a:pPr indent="0" lvl="0" marL="0" marR="0" rtl="0" algn="l">
              <a:lnSpc>
                <a:spcPct val="100000"/>
              </a:lnSpc>
              <a:spcBef>
                <a:spcPts val="0"/>
              </a:spcBef>
              <a:spcAft>
                <a:spcPts val="0"/>
              </a:spcAft>
              <a:buClr>
                <a:schemeClr val="dk1"/>
              </a:buClr>
              <a:buSzPts val="1400"/>
              <a:buFont typeface="Tahoma"/>
              <a:buNone/>
            </a:pPr>
            <a:r>
              <a:rPr lang="en-US" sz="2800"/>
              <a:t>Savvas (Science)</a:t>
            </a:r>
            <a:endParaRPr/>
          </a:p>
          <a:p>
            <a:pPr indent="0" lvl="0" marL="0" marR="0" rtl="0" algn="l">
              <a:lnSpc>
                <a:spcPct val="100000"/>
              </a:lnSpc>
              <a:spcBef>
                <a:spcPts val="0"/>
              </a:spcBef>
              <a:spcAft>
                <a:spcPts val="0"/>
              </a:spcAft>
              <a:buClr>
                <a:schemeClr val="dk1"/>
              </a:buClr>
              <a:buSzPts val="1400"/>
              <a:buFont typeface="Tahoma"/>
              <a:buNone/>
            </a:pPr>
            <a:r>
              <a:rPr lang="en-US" sz="2800"/>
              <a:t>Class Dojo or Class Tag (Communication)), Sign-ups)</a:t>
            </a:r>
            <a:endParaRPr sz="2800"/>
          </a:p>
          <a:p>
            <a:pPr indent="0" lvl="0" marL="0" marR="0" rtl="0" algn="l">
              <a:lnSpc>
                <a:spcPct val="100000"/>
              </a:lnSpc>
              <a:spcBef>
                <a:spcPts val="0"/>
              </a:spcBef>
              <a:spcAft>
                <a:spcPts val="0"/>
              </a:spcAft>
              <a:buClr>
                <a:schemeClr val="dk1"/>
              </a:buClr>
              <a:buSzPts val="1400"/>
              <a:buFont typeface="Tahoma"/>
              <a:buNone/>
            </a:pPr>
            <a:r>
              <a:rPr lang="en-US" sz="2800"/>
              <a:t>Google Classroom</a:t>
            </a:r>
            <a:endParaRPr sz="2800"/>
          </a:p>
          <a:p>
            <a:pPr indent="0" lvl="0" marL="0" marR="0" rtl="0" algn="l">
              <a:lnSpc>
                <a:spcPct val="100000"/>
              </a:lnSpc>
              <a:spcBef>
                <a:spcPts val="0"/>
              </a:spcBef>
              <a:spcAft>
                <a:spcPts val="0"/>
              </a:spcAft>
              <a:buClr>
                <a:schemeClr val="dk1"/>
              </a:buClr>
              <a:buSzPts val="1400"/>
              <a:buFont typeface="Tahoma"/>
              <a:buNone/>
            </a:pPr>
            <a:r>
              <a:rPr lang="en-US" sz="2800"/>
              <a:t>Epic! (in school)</a:t>
            </a:r>
            <a:endParaRPr sz="2800"/>
          </a:p>
          <a:p>
            <a:pPr indent="0" lvl="0" marL="0" marR="0" rtl="0" algn="l">
              <a:lnSpc>
                <a:spcPct val="100000"/>
              </a:lnSpc>
              <a:spcBef>
                <a:spcPts val="0"/>
              </a:spcBef>
              <a:spcAft>
                <a:spcPts val="0"/>
              </a:spcAft>
              <a:buClr>
                <a:schemeClr val="dk1"/>
              </a:buClr>
              <a:buSzPts val="1400"/>
              <a:buFont typeface="Tahoma"/>
              <a:buNone/>
            </a:pPr>
            <a:r>
              <a:t/>
            </a:r>
            <a:endParaRPr sz="2800"/>
          </a:p>
          <a:p>
            <a:pPr indent="0" lvl="0" marL="0" marR="0" rtl="0" algn="l">
              <a:lnSpc>
                <a:spcPct val="100000"/>
              </a:lnSpc>
              <a:spcBef>
                <a:spcPts val="0"/>
              </a:spcBef>
              <a:spcAft>
                <a:spcPts val="0"/>
              </a:spcAft>
              <a:buClr>
                <a:schemeClr val="dk1"/>
              </a:buClr>
              <a:buSzPts val="1400"/>
              <a:buFont typeface="Tahoma"/>
              <a:buNone/>
            </a:pPr>
            <a:r>
              <a:rPr lang="en-US" sz="2800"/>
              <a:t>My contact information</a:t>
            </a:r>
            <a:endParaRPr sz="2800"/>
          </a:p>
          <a:p>
            <a:pPr indent="0" lvl="0" marL="0" marR="0" rtl="0" algn="l">
              <a:lnSpc>
                <a:spcPct val="100000"/>
              </a:lnSpc>
              <a:spcBef>
                <a:spcPts val="0"/>
              </a:spcBef>
              <a:spcAft>
                <a:spcPts val="0"/>
              </a:spcAft>
              <a:buClr>
                <a:schemeClr val="dk1"/>
              </a:buClr>
              <a:buSzPts val="1400"/>
              <a:buFont typeface="Tahoma"/>
              <a:buNone/>
            </a:pPr>
            <a:r>
              <a:rPr lang="en-US" sz="2800"/>
              <a:t>	</a:t>
            </a:r>
            <a:endParaRPr sz="2800"/>
          </a:p>
          <a:p>
            <a:pPr indent="0" lvl="0" marL="0" marR="0" rtl="0" algn="l">
              <a:lnSpc>
                <a:spcPct val="100000"/>
              </a:lnSpc>
              <a:spcBef>
                <a:spcPts val="0"/>
              </a:spcBef>
              <a:spcAft>
                <a:spcPts val="0"/>
              </a:spcAft>
              <a:buClr>
                <a:schemeClr val="dk1"/>
              </a:buClr>
              <a:buSzPts val="1400"/>
              <a:buFont typeface="Tahoma"/>
              <a:buNone/>
            </a:pPr>
            <a:r>
              <a:t/>
            </a:r>
            <a:endParaRPr sz="2800"/>
          </a:p>
        </p:txBody>
      </p:sp>
      <p:pic>
        <p:nvPicPr>
          <p:cNvPr descr="computer students.jpg" id="162" name="Google Shape;162;p15"/>
          <p:cNvPicPr preferRelativeResize="0"/>
          <p:nvPr/>
        </p:nvPicPr>
        <p:blipFill rotWithShape="1">
          <a:blip r:embed="rId3">
            <a:alphaModFix/>
          </a:blip>
          <a:srcRect b="0" l="0" r="0" t="0"/>
          <a:stretch/>
        </p:blipFill>
        <p:spPr>
          <a:xfrm>
            <a:off x="6609700" y="1530575"/>
            <a:ext cx="2362199" cy="2362199"/>
          </a:xfrm>
          <a:prstGeom prst="rect">
            <a:avLst/>
          </a:prstGeom>
          <a:noFill/>
          <a:ln>
            <a:noFill/>
          </a:ln>
        </p:spPr>
      </p:pic>
      <p:sp>
        <p:nvSpPr>
          <p:cNvPr id="163" name="Google Shape;163;p15"/>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Online Resources</a:t>
            </a:r>
            <a:endParaRPr b="0" i="0" sz="6600" u="none" cap="none" strike="noStrike">
              <a:solidFill>
                <a:schemeClr val="dk2"/>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16"/>
          <p:cNvSpPr txBox="1"/>
          <p:nvPr>
            <p:ph type="title"/>
          </p:nvPr>
        </p:nvSpPr>
        <p:spPr>
          <a:xfrm>
            <a:off x="1333500" y="630375"/>
            <a:ext cx="7010400" cy="26928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1" i="0" lang="en-US" sz="4000" u="none" cap="none" strike="noStrike">
                <a:solidFill>
                  <a:schemeClr val="dk2"/>
                </a:solidFill>
                <a:latin typeface="Comic Sans MS"/>
                <a:ea typeface="Comic Sans MS"/>
                <a:cs typeface="Comic Sans MS"/>
                <a:sym typeface="Comic Sans MS"/>
              </a:rPr>
              <a:t>We are looking forward to a fun and successful year!</a:t>
            </a:r>
            <a:br>
              <a:rPr b="1" i="0" lang="en-US" sz="4000" u="none" cap="none" strike="noStrike">
                <a:solidFill>
                  <a:schemeClr val="dk2"/>
                </a:solidFill>
                <a:latin typeface="Comic Sans MS"/>
                <a:ea typeface="Comic Sans MS"/>
                <a:cs typeface="Comic Sans MS"/>
                <a:sym typeface="Comic Sans MS"/>
              </a:rPr>
            </a:br>
            <a:r>
              <a:rPr b="1" i="0" lang="en-US" sz="4000" u="none" cap="none" strike="noStrike">
                <a:solidFill>
                  <a:schemeClr val="dk2"/>
                </a:solidFill>
                <a:latin typeface="Comic Sans MS"/>
                <a:ea typeface="Comic Sans MS"/>
                <a:cs typeface="Comic Sans MS"/>
                <a:sym typeface="Comic Sans MS"/>
              </a:rPr>
              <a:t>THANK YOU </a:t>
            </a:r>
            <a:br>
              <a:rPr b="1" i="0" lang="en-US" sz="4000" u="none" cap="none" strike="noStrike">
                <a:solidFill>
                  <a:schemeClr val="dk2"/>
                </a:solidFill>
                <a:latin typeface="Comic Sans MS"/>
                <a:ea typeface="Comic Sans MS"/>
                <a:cs typeface="Comic Sans MS"/>
                <a:sym typeface="Comic Sans MS"/>
              </a:rPr>
            </a:br>
            <a:r>
              <a:rPr b="1" i="0" lang="en-US" sz="4000" u="none" cap="none" strike="noStrike">
                <a:solidFill>
                  <a:schemeClr val="dk2"/>
                </a:solidFill>
                <a:latin typeface="Comic Sans MS"/>
                <a:ea typeface="Comic Sans MS"/>
                <a:cs typeface="Comic Sans MS"/>
                <a:sym typeface="Comic Sans MS"/>
              </a:rPr>
              <a:t>FOR COMING!</a:t>
            </a:r>
            <a:endParaRPr b="0" i="0" sz="4400" u="none" cap="none" strike="noStrike">
              <a:solidFill>
                <a:schemeClr val="dk2"/>
              </a:solidFill>
              <a:latin typeface="Tahoma"/>
              <a:ea typeface="Tahoma"/>
              <a:cs typeface="Tahoma"/>
              <a:sym typeface="Tahoma"/>
            </a:endParaRPr>
          </a:p>
        </p:txBody>
      </p:sp>
      <p:pic>
        <p:nvPicPr>
          <p:cNvPr descr="C:\Users\jdimeglio\AppData\Local\Microsoft\Windows\Temporary Internet Files\Content.IE5\7NHV3PL9\ls8_kids1-1[1].gif" id="169" name="Google Shape;169;p16"/>
          <p:cNvPicPr preferRelativeResize="0"/>
          <p:nvPr/>
        </p:nvPicPr>
        <p:blipFill rotWithShape="1">
          <a:blip r:embed="rId4">
            <a:alphaModFix/>
          </a:blip>
          <a:srcRect b="0" l="0" r="0" t="0"/>
          <a:stretch/>
        </p:blipFill>
        <p:spPr>
          <a:xfrm>
            <a:off x="1524000" y="3323175"/>
            <a:ext cx="6629400" cy="292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5"/>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Objective</a:t>
            </a:r>
            <a:endParaRPr b="0" i="0" sz="6600" u="none" cap="none" strike="noStrike">
              <a:solidFill>
                <a:schemeClr val="dk2"/>
              </a:solidFill>
              <a:latin typeface="Tahoma"/>
              <a:ea typeface="Tahoma"/>
              <a:cs typeface="Tahoma"/>
              <a:sym typeface="Tahoma"/>
            </a:endParaRPr>
          </a:p>
        </p:txBody>
      </p:sp>
      <p:sp>
        <p:nvSpPr>
          <p:cNvPr id="89" name="Google Shape;89;p5"/>
          <p:cNvSpPr txBox="1"/>
          <p:nvPr>
            <p:ph idx="1" type="body"/>
          </p:nvPr>
        </p:nvSpPr>
        <p:spPr>
          <a:xfrm>
            <a:off x="381000" y="1600200"/>
            <a:ext cx="5368800" cy="26453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ahoma"/>
              <a:buNone/>
            </a:pPr>
            <a:r>
              <a:rPr b="0" i="0" lang="en-US" sz="3200" u="none" cap="none" strike="noStrike">
                <a:solidFill>
                  <a:srgbClr val="000000"/>
                </a:solidFill>
                <a:latin typeface="Comic Sans MS"/>
                <a:ea typeface="Comic Sans MS"/>
                <a:cs typeface="Comic Sans MS"/>
                <a:sym typeface="Comic Sans MS"/>
              </a:rPr>
              <a:t>The fifth grade environment is one that is geared towards helping the students take an increasing responsibility for their own learning which in turn will help them become </a:t>
            </a:r>
            <a:r>
              <a:rPr b="1" lang="en-US">
                <a:solidFill>
                  <a:srgbClr val="000000"/>
                </a:solidFill>
                <a:latin typeface="Comic Sans MS"/>
                <a:ea typeface="Comic Sans MS"/>
                <a:cs typeface="Comic Sans MS"/>
                <a:sym typeface="Comic Sans MS"/>
              </a:rPr>
              <a:t>lifelong</a:t>
            </a:r>
            <a:r>
              <a:rPr b="1" i="0" lang="en-US" sz="3200" u="none" cap="none" strike="noStrike">
                <a:solidFill>
                  <a:srgbClr val="000000"/>
                </a:solidFill>
                <a:latin typeface="Comic Sans MS"/>
                <a:ea typeface="Comic Sans MS"/>
                <a:cs typeface="Comic Sans MS"/>
                <a:sym typeface="Comic Sans MS"/>
              </a:rPr>
              <a:t> learners.</a:t>
            </a:r>
            <a:endParaRPr b="1" i="0" sz="3200" u="none" cap="none" strike="noStrike">
              <a:solidFill>
                <a:schemeClr val="dk1"/>
              </a:solidFill>
              <a:latin typeface="Comic Sans MS"/>
              <a:ea typeface="Comic Sans MS"/>
              <a:cs typeface="Comic Sans MS"/>
              <a:sym typeface="Comic Sans MS"/>
            </a:endParaRPr>
          </a:p>
        </p:txBody>
      </p:sp>
      <p:pic>
        <p:nvPicPr>
          <p:cNvPr id="90" name="Google Shape;90;p5"/>
          <p:cNvPicPr preferRelativeResize="0"/>
          <p:nvPr/>
        </p:nvPicPr>
        <p:blipFill rotWithShape="1">
          <a:blip r:embed="rId4">
            <a:alphaModFix/>
          </a:blip>
          <a:srcRect b="0" l="0" r="0" t="0"/>
          <a:stretch/>
        </p:blipFill>
        <p:spPr>
          <a:xfrm rot="475095">
            <a:off x="6139943" y="1199871"/>
            <a:ext cx="3061987" cy="445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6"/>
          <p:cNvSpPr txBox="1"/>
          <p:nvPr>
            <p:ph type="title"/>
          </p:nvPr>
        </p:nvSpPr>
        <p:spPr>
          <a:xfrm>
            <a:off x="1295400" y="152400"/>
            <a:ext cx="6724499" cy="1143000"/>
          </a:xfrm>
          <a:prstGeom prst="rect">
            <a:avLst/>
          </a:prstGeom>
          <a:solidFill>
            <a:schemeClr val="dk2"/>
          </a:solidFill>
          <a:ln cap="flat" cmpd="sng" w="9525">
            <a:solidFill>
              <a:srgbClr val="FEAD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5400" u="none" cap="none" strike="noStrike">
                <a:solidFill>
                  <a:srgbClr val="FFFFFF"/>
                </a:solidFill>
                <a:latin typeface="Comic Sans MS"/>
                <a:ea typeface="Comic Sans MS"/>
                <a:cs typeface="Comic Sans MS"/>
                <a:sym typeface="Comic Sans MS"/>
              </a:rPr>
              <a:t>Literacy/Language</a:t>
            </a:r>
            <a:endParaRPr b="0" i="0" sz="5400" u="none" cap="none" strike="noStrike">
              <a:solidFill>
                <a:srgbClr val="FFFFFF"/>
              </a:solidFill>
              <a:latin typeface="Tahoma"/>
              <a:ea typeface="Tahoma"/>
              <a:cs typeface="Tahoma"/>
              <a:sym typeface="Tahoma"/>
            </a:endParaRPr>
          </a:p>
        </p:txBody>
      </p:sp>
      <p:pic>
        <p:nvPicPr>
          <p:cNvPr descr="book-clip-art-14.jpg" id="96" name="Google Shape;96;p6"/>
          <p:cNvPicPr preferRelativeResize="0"/>
          <p:nvPr/>
        </p:nvPicPr>
        <p:blipFill rotWithShape="1">
          <a:blip r:embed="rId4">
            <a:alphaModFix/>
          </a:blip>
          <a:srcRect b="0" l="0" r="0" t="0"/>
          <a:stretch/>
        </p:blipFill>
        <p:spPr>
          <a:xfrm>
            <a:off x="5393982" y="4269752"/>
            <a:ext cx="3750018" cy="2588248"/>
          </a:xfrm>
          <a:prstGeom prst="rect">
            <a:avLst/>
          </a:prstGeom>
          <a:noFill/>
          <a:ln>
            <a:noFill/>
          </a:ln>
        </p:spPr>
      </p:pic>
      <p:sp>
        <p:nvSpPr>
          <p:cNvPr id="97" name="Google Shape;97;p6"/>
          <p:cNvSpPr txBox="1"/>
          <p:nvPr>
            <p:ph idx="1" type="body"/>
          </p:nvPr>
        </p:nvSpPr>
        <p:spPr>
          <a:xfrm>
            <a:off x="381000" y="1600201"/>
            <a:ext cx="8381999" cy="423017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2800"/>
              <a:buFont typeface="Comic Sans MS"/>
              <a:buChar char="•"/>
            </a:pPr>
            <a:r>
              <a:rPr b="1" i="0" lang="en-US" sz="2800" u="sng" cap="none" strike="noStrike">
                <a:solidFill>
                  <a:srgbClr val="000000"/>
                </a:solidFill>
                <a:latin typeface="Comic Sans MS"/>
                <a:ea typeface="Comic Sans MS"/>
                <a:cs typeface="Comic Sans MS"/>
                <a:sym typeface="Comic Sans MS"/>
              </a:rPr>
              <a:t>Literacy – Reading Component</a:t>
            </a:r>
            <a:r>
              <a:rPr b="1" i="0" lang="en-US" sz="2400" u="none" cap="none" strike="noStrike">
                <a:solidFill>
                  <a:srgbClr val="000000"/>
                </a:solidFill>
                <a:latin typeface="Comic Sans MS"/>
                <a:ea typeface="Comic Sans MS"/>
                <a:cs typeface="Comic Sans MS"/>
                <a:sym typeface="Comic Sans MS"/>
              </a:rPr>
              <a:t> </a:t>
            </a:r>
            <a:endParaRPr b="0" i="0" sz="32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rgbClr val="000000"/>
              </a:buClr>
              <a:buSzPts val="2160"/>
              <a:buFont typeface="Comic Sans MS"/>
              <a:buChar char="•"/>
            </a:pPr>
            <a:r>
              <a:rPr b="0" i="0" lang="en-US" sz="2800" u="none" cap="none" strike="noStrike">
                <a:solidFill>
                  <a:srgbClr val="000000"/>
                </a:solidFill>
                <a:latin typeface="Comic Sans MS"/>
                <a:ea typeface="Comic Sans MS"/>
                <a:cs typeface="Comic Sans MS"/>
                <a:sym typeface="Comic Sans MS"/>
              </a:rPr>
              <a:t>Wonders Reading Program </a:t>
            </a:r>
            <a:endParaRPr b="0" i="0" sz="28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rgbClr val="000000"/>
              </a:buClr>
              <a:buSzPts val="2160"/>
              <a:buFont typeface="Comic Sans MS"/>
              <a:buChar char="•"/>
            </a:pPr>
            <a:r>
              <a:rPr b="0" i="0" lang="en-US" sz="2800" u="none" cap="none" strike="noStrike">
                <a:solidFill>
                  <a:srgbClr val="000000"/>
                </a:solidFill>
                <a:latin typeface="Comic Sans MS"/>
                <a:ea typeface="Comic Sans MS"/>
                <a:cs typeface="Comic Sans MS"/>
                <a:sym typeface="Comic Sans MS"/>
              </a:rPr>
              <a:t>Focus on different genres</a:t>
            </a:r>
            <a:endParaRPr/>
          </a:p>
          <a:p>
            <a:pPr indent="-342900" lvl="0" marL="342900" marR="0" rtl="0" algn="l">
              <a:lnSpc>
                <a:spcPct val="90000"/>
              </a:lnSpc>
              <a:spcBef>
                <a:spcPts val="480"/>
              </a:spcBef>
              <a:spcAft>
                <a:spcPts val="0"/>
              </a:spcAft>
              <a:buClr>
                <a:srgbClr val="000000"/>
              </a:buClr>
              <a:buSzPts val="2160"/>
              <a:buFont typeface="Comic Sans MS"/>
              <a:buChar char="•"/>
            </a:pPr>
            <a:r>
              <a:rPr b="0" i="0" lang="en-US" sz="2800" u="none" cap="none" strike="noStrike">
                <a:solidFill>
                  <a:srgbClr val="000000"/>
                </a:solidFill>
                <a:latin typeface="Comic Sans MS"/>
                <a:ea typeface="Comic Sans MS"/>
                <a:cs typeface="Comic Sans MS"/>
                <a:sym typeface="Comic Sans MS"/>
              </a:rPr>
              <a:t>Content-Area Links extend into science and social studies</a:t>
            </a:r>
            <a:endParaRPr b="0" i="0" sz="28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rgbClr val="000000"/>
              </a:buClr>
              <a:buSzPts val="2160"/>
              <a:buFont typeface="Comic Sans MS"/>
              <a:buChar char="•"/>
            </a:pPr>
            <a:r>
              <a:rPr b="0" i="0" lang="en-US" sz="2800" u="none" cap="none" strike="noStrike">
                <a:solidFill>
                  <a:srgbClr val="000000"/>
                </a:solidFill>
                <a:latin typeface="Comic Sans MS"/>
                <a:ea typeface="Comic Sans MS"/>
                <a:cs typeface="Comic Sans MS"/>
                <a:sym typeface="Comic Sans MS"/>
              </a:rPr>
              <a:t>Reading comprehension, craft and structure of text, fluency</a:t>
            </a:r>
            <a:endParaRPr b="0" i="0" sz="28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rgbClr val="000000"/>
              </a:buClr>
              <a:buSzPts val="2160"/>
              <a:buFont typeface="Comic Sans MS"/>
              <a:buChar char="•"/>
            </a:pPr>
            <a:r>
              <a:rPr b="0" i="0" lang="en-US" sz="2800" u="none" cap="none" strike="noStrike">
                <a:solidFill>
                  <a:srgbClr val="000000"/>
                </a:solidFill>
                <a:latin typeface="Comic Sans MS"/>
                <a:ea typeface="Comic Sans MS"/>
                <a:cs typeface="Comic Sans MS"/>
                <a:sym typeface="Comic Sans MS"/>
              </a:rPr>
              <a:t>Vocabulary development</a:t>
            </a:r>
            <a:endParaRPr b="0" i="0" sz="28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chemeClr val="dk1"/>
              </a:buClr>
              <a:buSzPts val="1400"/>
              <a:buFont typeface="Tahoma"/>
              <a:buNone/>
            </a:pPr>
            <a:r>
              <a:t/>
            </a:r>
            <a:endParaRPr b="0" i="0" sz="2400" u="none" cap="none" strike="noStrike">
              <a:solidFill>
                <a:srgbClr val="000000"/>
              </a:solidFill>
              <a:latin typeface="Comic Sans MS"/>
              <a:ea typeface="Comic Sans MS"/>
              <a:cs typeface="Comic Sans MS"/>
              <a:sym typeface="Comic Sans MS"/>
            </a:endParaRPr>
          </a:p>
          <a:p>
            <a:pPr indent="-342900" lvl="0" marL="342900" marR="0" rtl="0" algn="l">
              <a:lnSpc>
                <a:spcPct val="90000"/>
              </a:lnSpc>
              <a:spcBef>
                <a:spcPts val="480"/>
              </a:spcBef>
              <a:spcAft>
                <a:spcPts val="0"/>
              </a:spcAft>
              <a:buClr>
                <a:schemeClr val="dk1"/>
              </a:buClr>
              <a:buSzPts val="1400"/>
              <a:buFont typeface="Tahoma"/>
              <a:buNone/>
            </a:pPr>
            <a:r>
              <a:t/>
            </a:r>
            <a:endParaRPr b="0" i="0" sz="2400" u="none" cap="none" strike="noStrike">
              <a:solidFill>
                <a:srgbClr val="000000"/>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1400"/>
              <a:buFont typeface="Tahoma"/>
              <a:buNone/>
            </a:pPr>
            <a:r>
              <a:t/>
            </a:r>
            <a:endParaRPr b="0" i="0" sz="2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7"/>
          <p:cNvSpPr txBox="1"/>
          <p:nvPr>
            <p:ph idx="1" type="body"/>
          </p:nvPr>
        </p:nvSpPr>
        <p:spPr>
          <a:xfrm>
            <a:off x="3556725" y="1630975"/>
            <a:ext cx="5586900" cy="4572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560"/>
              </a:spcBef>
              <a:spcAft>
                <a:spcPts val="0"/>
              </a:spcAft>
              <a:buClr>
                <a:srgbClr val="000000"/>
              </a:buClr>
              <a:buSzPts val="2520"/>
              <a:buFont typeface="Comic Sans MS"/>
              <a:buChar char="•"/>
            </a:pPr>
            <a:r>
              <a:rPr b="0" i="0" lang="en-US" sz="2800" u="none" cap="none" strike="noStrike">
                <a:solidFill>
                  <a:srgbClr val="000000"/>
                </a:solidFill>
                <a:latin typeface="Comic Sans MS"/>
                <a:ea typeface="Comic Sans MS"/>
                <a:cs typeface="Comic Sans MS"/>
                <a:sym typeface="Comic Sans MS"/>
              </a:rPr>
              <a:t>Writing (opinion and narrative)</a:t>
            </a:r>
            <a:endParaRPr b="0" i="0" sz="3200" u="none" cap="none" strike="noStrike">
              <a:solidFill>
                <a:schemeClr val="dk1"/>
              </a:solidFill>
              <a:latin typeface="Tahoma"/>
              <a:ea typeface="Tahoma"/>
              <a:cs typeface="Tahoma"/>
              <a:sym typeface="Tahoma"/>
            </a:endParaRPr>
          </a:p>
          <a:p>
            <a:pPr indent="-342900" lvl="0" marL="342900" marR="0" rtl="0" algn="l">
              <a:lnSpc>
                <a:spcPct val="150000"/>
              </a:lnSpc>
              <a:spcBef>
                <a:spcPts val="560"/>
              </a:spcBef>
              <a:spcAft>
                <a:spcPts val="0"/>
              </a:spcAft>
              <a:buClr>
                <a:srgbClr val="000000"/>
              </a:buClr>
              <a:buSzPts val="2520"/>
              <a:buFont typeface="Comic Sans MS"/>
              <a:buChar char="•"/>
            </a:pPr>
            <a:r>
              <a:rPr b="0" i="0" lang="en-US" sz="2800" u="none" cap="none" strike="noStrike">
                <a:solidFill>
                  <a:srgbClr val="000000"/>
                </a:solidFill>
                <a:latin typeface="Comic Sans MS"/>
                <a:ea typeface="Comic Sans MS"/>
                <a:cs typeface="Comic Sans MS"/>
                <a:sym typeface="Comic Sans MS"/>
              </a:rPr>
              <a:t>Grammar (usage)</a:t>
            </a:r>
            <a:endParaRPr b="0" i="0" sz="3200" u="none" cap="none" strike="noStrike">
              <a:solidFill>
                <a:schemeClr val="dk1"/>
              </a:solidFill>
              <a:latin typeface="Tahoma"/>
              <a:ea typeface="Tahoma"/>
              <a:cs typeface="Tahoma"/>
              <a:sym typeface="Tahoma"/>
            </a:endParaRPr>
          </a:p>
          <a:p>
            <a:pPr indent="-342900" lvl="0" marL="342900" marR="0" rtl="0" algn="l">
              <a:lnSpc>
                <a:spcPct val="150000"/>
              </a:lnSpc>
              <a:spcBef>
                <a:spcPts val="560"/>
              </a:spcBef>
              <a:spcAft>
                <a:spcPts val="0"/>
              </a:spcAft>
              <a:buClr>
                <a:srgbClr val="000000"/>
              </a:buClr>
              <a:buSzPts val="2520"/>
              <a:buFont typeface="Comic Sans MS"/>
              <a:buChar char="•"/>
            </a:pPr>
            <a:r>
              <a:rPr b="0" i="0" lang="en-US" sz="2800" u="none" cap="none" strike="noStrike">
                <a:solidFill>
                  <a:srgbClr val="000000"/>
                </a:solidFill>
                <a:latin typeface="Comic Sans MS"/>
                <a:ea typeface="Comic Sans MS"/>
                <a:cs typeface="Comic Sans MS"/>
                <a:sym typeface="Comic Sans MS"/>
              </a:rPr>
              <a:t>Listening and speaking skills</a:t>
            </a:r>
            <a:endParaRPr b="0" i="0" sz="2800" u="none" cap="none" strike="noStrike">
              <a:solidFill>
                <a:srgbClr val="000000"/>
              </a:solidFill>
              <a:latin typeface="Comic Sans MS"/>
              <a:ea typeface="Comic Sans MS"/>
              <a:cs typeface="Comic Sans MS"/>
              <a:sym typeface="Comic Sans MS"/>
            </a:endParaRPr>
          </a:p>
          <a:p>
            <a:pPr indent="-360680" lvl="0" marL="342900" marR="0" rtl="0" algn="l">
              <a:lnSpc>
                <a:spcPct val="150000"/>
              </a:lnSpc>
              <a:spcBef>
                <a:spcPts val="560"/>
              </a:spcBef>
              <a:spcAft>
                <a:spcPts val="0"/>
              </a:spcAft>
              <a:buClr>
                <a:srgbClr val="000000"/>
              </a:buClr>
              <a:buSzPts val="2800"/>
              <a:buFont typeface="Comic Sans MS"/>
              <a:buChar char="•"/>
            </a:pPr>
            <a:r>
              <a:rPr lang="en-US" sz="2800">
                <a:solidFill>
                  <a:srgbClr val="000000"/>
                </a:solidFill>
                <a:latin typeface="Comic Sans MS"/>
                <a:ea typeface="Comic Sans MS"/>
                <a:cs typeface="Comic Sans MS"/>
                <a:sym typeface="Comic Sans MS"/>
              </a:rPr>
              <a:t>Responding to text and providing text evidence.</a:t>
            </a:r>
            <a:endParaRPr sz="2800">
              <a:solidFill>
                <a:srgbClr val="000000"/>
              </a:solidFill>
              <a:latin typeface="Comic Sans MS"/>
              <a:ea typeface="Comic Sans MS"/>
              <a:cs typeface="Comic Sans MS"/>
              <a:sym typeface="Comic Sans MS"/>
            </a:endParaRPr>
          </a:p>
        </p:txBody>
      </p:sp>
      <p:pic>
        <p:nvPicPr>
          <p:cNvPr id="103" name="Google Shape;103;p7"/>
          <p:cNvPicPr preferRelativeResize="0"/>
          <p:nvPr/>
        </p:nvPicPr>
        <p:blipFill rotWithShape="1">
          <a:blip r:embed="rId4">
            <a:alphaModFix/>
          </a:blip>
          <a:srcRect b="0" l="0" r="0" t="0"/>
          <a:stretch/>
        </p:blipFill>
        <p:spPr>
          <a:xfrm>
            <a:off x="0" y="1371600"/>
            <a:ext cx="3643675" cy="4832350"/>
          </a:xfrm>
          <a:prstGeom prst="rect">
            <a:avLst/>
          </a:prstGeom>
          <a:noFill/>
          <a:ln>
            <a:noFill/>
          </a:ln>
        </p:spPr>
      </p:pic>
      <p:sp>
        <p:nvSpPr>
          <p:cNvPr id="104" name="Google Shape;104;p7"/>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4800" u="none" cap="none" strike="noStrike">
                <a:solidFill>
                  <a:srgbClr val="FFFFFF"/>
                </a:solidFill>
                <a:latin typeface="Comic Sans MS"/>
                <a:ea typeface="Comic Sans MS"/>
                <a:cs typeface="Comic Sans MS"/>
                <a:sym typeface="Comic Sans MS"/>
              </a:rPr>
              <a:t>Writing and Language</a:t>
            </a:r>
            <a:endParaRPr b="0" i="0" sz="4800" u="none" cap="none" strike="noStrike">
              <a:solidFill>
                <a:schemeClr val="dk2"/>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8"/>
          <p:cNvSpPr txBox="1"/>
          <p:nvPr>
            <p:ph idx="1" type="body"/>
          </p:nvPr>
        </p:nvSpPr>
        <p:spPr>
          <a:xfrm>
            <a:off x="98525" y="1064175"/>
            <a:ext cx="8927100" cy="45747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400"/>
              <a:buFont typeface="Tahoma"/>
              <a:buNone/>
            </a:pPr>
            <a:r>
              <a:t/>
            </a:r>
            <a:endParaRPr b="0" i="0" sz="2800" u="none" cap="none" strike="noStrike">
              <a:solidFill>
                <a:schemeClr val="dk1"/>
              </a:solidFill>
              <a:latin typeface="Tahoma"/>
              <a:ea typeface="Tahoma"/>
              <a:cs typeface="Tahoma"/>
              <a:sym typeface="Tahoma"/>
            </a:endParaRPr>
          </a:p>
          <a:p>
            <a:pPr indent="-400050" lvl="0" marL="342900" marR="0" rtl="0" algn="l">
              <a:lnSpc>
                <a:spcPct val="80000"/>
              </a:lnSpc>
              <a:spcBef>
                <a:spcPts val="500"/>
              </a:spcBef>
              <a:spcAft>
                <a:spcPts val="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Number &amp; Operations in Base 10 (patterns, decimals – add, subtract, multiply, divide)</a:t>
            </a:r>
            <a:endParaRPr b="0" i="0" sz="2700" u="none" cap="none" strike="noStrike">
              <a:solidFill>
                <a:schemeClr val="dk1"/>
              </a:solidFill>
              <a:latin typeface="Tahoma"/>
              <a:ea typeface="Tahoma"/>
              <a:cs typeface="Tahoma"/>
              <a:sym typeface="Tahoma"/>
            </a:endParaRPr>
          </a:p>
          <a:p>
            <a:pPr indent="-400050" lvl="0" marL="342900" marR="0" rtl="0" algn="l">
              <a:lnSpc>
                <a:spcPct val="80000"/>
              </a:lnSpc>
              <a:spcBef>
                <a:spcPts val="1000"/>
              </a:spcBef>
              <a:spcAft>
                <a:spcPts val="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Number &amp; Operations – Fractions (add, subtract, multiply, divi</a:t>
            </a:r>
            <a:r>
              <a:rPr lang="en-US" sz="2700">
                <a:solidFill>
                  <a:srgbClr val="000000"/>
                </a:solidFill>
                <a:latin typeface="Comic Sans MS"/>
                <a:ea typeface="Comic Sans MS"/>
                <a:cs typeface="Comic Sans MS"/>
                <a:sym typeface="Comic Sans MS"/>
              </a:rPr>
              <a:t>de</a:t>
            </a:r>
            <a:r>
              <a:rPr b="0" i="0" lang="en-US" sz="2700" u="none" cap="none" strike="noStrike">
                <a:solidFill>
                  <a:srgbClr val="000000"/>
                </a:solidFill>
                <a:latin typeface="Comic Sans MS"/>
                <a:ea typeface="Comic Sans MS"/>
                <a:cs typeface="Comic Sans MS"/>
                <a:sym typeface="Comic Sans MS"/>
              </a:rPr>
              <a:t>)</a:t>
            </a:r>
            <a:endParaRPr b="0" i="0" sz="2700" u="none" cap="none" strike="noStrike">
              <a:solidFill>
                <a:schemeClr val="dk1"/>
              </a:solidFill>
              <a:latin typeface="Tahoma"/>
              <a:ea typeface="Tahoma"/>
              <a:cs typeface="Tahoma"/>
              <a:sym typeface="Tahoma"/>
            </a:endParaRPr>
          </a:p>
          <a:p>
            <a:pPr indent="-400050" lvl="0" marL="342900" marR="0" rtl="0" algn="l">
              <a:lnSpc>
                <a:spcPct val="80000"/>
              </a:lnSpc>
              <a:spcBef>
                <a:spcPts val="1000"/>
              </a:spcBef>
              <a:spcAft>
                <a:spcPts val="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Operations &amp; Algebraic Thinking (writing expressions, patterns and rules)</a:t>
            </a:r>
            <a:endParaRPr b="0" i="0" sz="2700" u="none" cap="none" strike="noStrike">
              <a:solidFill>
                <a:schemeClr val="dk1"/>
              </a:solidFill>
              <a:latin typeface="Tahoma"/>
              <a:ea typeface="Tahoma"/>
              <a:cs typeface="Tahoma"/>
              <a:sym typeface="Tahoma"/>
            </a:endParaRPr>
          </a:p>
          <a:p>
            <a:pPr indent="-400050" lvl="0" marL="342900" marR="0" rtl="0" algn="l">
              <a:lnSpc>
                <a:spcPct val="80000"/>
              </a:lnSpc>
              <a:spcBef>
                <a:spcPts val="1000"/>
              </a:spcBef>
              <a:spcAft>
                <a:spcPts val="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Measurement &amp; Data (conversions, volume, line plots)</a:t>
            </a:r>
            <a:endParaRPr b="0" i="0" sz="2700" u="none" cap="none" strike="noStrike">
              <a:solidFill>
                <a:schemeClr val="dk1"/>
              </a:solidFill>
              <a:latin typeface="Tahoma"/>
              <a:ea typeface="Tahoma"/>
              <a:cs typeface="Tahoma"/>
              <a:sym typeface="Tahoma"/>
            </a:endParaRPr>
          </a:p>
          <a:p>
            <a:pPr indent="-400050" lvl="0" marL="342900" marR="0" rtl="0" algn="l">
              <a:lnSpc>
                <a:spcPct val="80000"/>
              </a:lnSpc>
              <a:spcBef>
                <a:spcPts val="1000"/>
              </a:spcBef>
              <a:spcAft>
                <a:spcPts val="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Geometry (coordinates, classification of two-dimensional figures)</a:t>
            </a:r>
            <a:endParaRPr b="0" i="0" sz="2700" u="none" cap="none" strike="noStrike">
              <a:solidFill>
                <a:schemeClr val="dk1"/>
              </a:solidFill>
              <a:latin typeface="Tahoma"/>
              <a:ea typeface="Tahoma"/>
              <a:cs typeface="Tahoma"/>
              <a:sym typeface="Tahoma"/>
            </a:endParaRPr>
          </a:p>
          <a:p>
            <a:pPr indent="-400050" lvl="0" marL="342900" marR="0" rtl="0" algn="l">
              <a:lnSpc>
                <a:spcPct val="80000"/>
              </a:lnSpc>
              <a:spcBef>
                <a:spcPts val="1000"/>
              </a:spcBef>
              <a:spcAft>
                <a:spcPts val="500"/>
              </a:spcAft>
              <a:buClr>
                <a:srgbClr val="000000"/>
              </a:buClr>
              <a:buSzPts val="2700"/>
              <a:buFont typeface="Comic Sans MS"/>
              <a:buChar char="•"/>
            </a:pPr>
            <a:r>
              <a:rPr b="0" i="0" lang="en-US" sz="2700" u="none" cap="none" strike="noStrike">
                <a:solidFill>
                  <a:srgbClr val="000000"/>
                </a:solidFill>
                <a:latin typeface="Comic Sans MS"/>
                <a:ea typeface="Comic Sans MS"/>
                <a:cs typeface="Comic Sans MS"/>
                <a:sym typeface="Comic Sans MS"/>
              </a:rPr>
              <a:t>Solve real world problems that apply to each area</a:t>
            </a:r>
            <a:endParaRPr b="0" i="0" sz="2700" u="none" cap="none" strike="noStrike">
              <a:solidFill>
                <a:schemeClr val="dk1"/>
              </a:solidFill>
              <a:latin typeface="Tahoma"/>
              <a:ea typeface="Tahoma"/>
              <a:cs typeface="Tahoma"/>
              <a:sym typeface="Tahoma"/>
            </a:endParaRPr>
          </a:p>
        </p:txBody>
      </p:sp>
      <p:sp>
        <p:nvSpPr>
          <p:cNvPr id="110" name="Google Shape;110;p8"/>
          <p:cNvSpPr txBox="1"/>
          <p:nvPr/>
        </p:nvSpPr>
        <p:spPr>
          <a:xfrm>
            <a:off x="762000" y="3048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Go Math!</a:t>
            </a:r>
            <a:endParaRPr b="0" i="0" sz="6600" u="none" cap="none" strike="noStrike">
              <a:solidFill>
                <a:schemeClr val="dk2"/>
              </a:solidFill>
              <a:latin typeface="Tahoma"/>
              <a:ea typeface="Tahoma"/>
              <a:cs typeface="Tahoma"/>
              <a:sym typeface="Tahoma"/>
            </a:endParaRPr>
          </a:p>
        </p:txBody>
      </p:sp>
      <p:pic>
        <p:nvPicPr>
          <p:cNvPr id="111" name="Google Shape;111;p8"/>
          <p:cNvPicPr preferRelativeResize="0"/>
          <p:nvPr/>
        </p:nvPicPr>
        <p:blipFill rotWithShape="1">
          <a:blip r:embed="rId4">
            <a:alphaModFix/>
          </a:blip>
          <a:srcRect b="0" l="0" r="0" t="0"/>
          <a:stretch/>
        </p:blipFill>
        <p:spPr>
          <a:xfrm>
            <a:off x="7010400" y="-153700"/>
            <a:ext cx="1775121" cy="1601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pic>
        <p:nvPicPr>
          <p:cNvPr id="116" name="Google Shape;116;p9"/>
          <p:cNvPicPr preferRelativeResize="0"/>
          <p:nvPr/>
        </p:nvPicPr>
        <p:blipFill rotWithShape="1">
          <a:blip r:embed="rId4">
            <a:alphaModFix/>
          </a:blip>
          <a:srcRect b="0" l="0" r="0" t="0"/>
          <a:stretch/>
        </p:blipFill>
        <p:spPr>
          <a:xfrm>
            <a:off x="5893975" y="1371600"/>
            <a:ext cx="3041800" cy="3530250"/>
          </a:xfrm>
          <a:prstGeom prst="rect">
            <a:avLst/>
          </a:prstGeom>
          <a:noFill/>
          <a:ln>
            <a:noFill/>
          </a:ln>
        </p:spPr>
      </p:pic>
      <p:sp>
        <p:nvSpPr>
          <p:cNvPr id="117" name="Google Shape;117;p9"/>
          <p:cNvSpPr txBox="1"/>
          <p:nvPr>
            <p:ph idx="1" type="body"/>
          </p:nvPr>
        </p:nvSpPr>
        <p:spPr>
          <a:xfrm>
            <a:off x="0" y="1478025"/>
            <a:ext cx="6644100" cy="4048200"/>
          </a:xfrm>
          <a:prstGeom prst="rect">
            <a:avLst/>
          </a:prstGeom>
          <a:noFill/>
          <a:ln>
            <a:noFill/>
          </a:ln>
        </p:spPr>
        <p:txBody>
          <a:bodyPr anchorCtr="0" anchor="t" bIns="45700" lIns="91425" spcFirstLastPara="1" rIns="91425" wrap="square" tIns="45700">
            <a:noAutofit/>
          </a:bodyPr>
          <a:lstStyle/>
          <a:p>
            <a:pPr indent="-241300" lvl="0" marL="457200" marR="0" rtl="0" algn="l">
              <a:lnSpc>
                <a:spcPct val="100000"/>
              </a:lnSpc>
              <a:spcBef>
                <a:spcPts val="560"/>
              </a:spcBef>
              <a:spcAft>
                <a:spcPts val="0"/>
              </a:spcAft>
              <a:buClr>
                <a:srgbClr val="000000"/>
              </a:buClr>
              <a:buSzPts val="3000"/>
              <a:buFont typeface="Fauna One"/>
              <a:buChar char="•"/>
            </a:pPr>
            <a:r>
              <a:rPr lang="en-US" sz="3000">
                <a:solidFill>
                  <a:srgbClr val="000000"/>
                </a:solidFill>
                <a:latin typeface="Fauna One"/>
                <a:ea typeface="Fauna One"/>
                <a:cs typeface="Fauna One"/>
                <a:sym typeface="Fauna One"/>
              </a:rPr>
              <a:t>Early colonization and growth of colonies</a:t>
            </a:r>
            <a:endParaRPr sz="3000">
              <a:solidFill>
                <a:srgbClr val="000000"/>
              </a:solidFill>
              <a:latin typeface="Fauna One"/>
              <a:ea typeface="Fauna One"/>
              <a:cs typeface="Fauna One"/>
              <a:sym typeface="Fauna One"/>
            </a:endParaRPr>
          </a:p>
          <a:p>
            <a:pPr indent="0" lvl="0" marL="457200" marR="0" rtl="0" algn="l">
              <a:lnSpc>
                <a:spcPct val="100000"/>
              </a:lnSpc>
              <a:spcBef>
                <a:spcPts val="560"/>
              </a:spcBef>
              <a:spcAft>
                <a:spcPts val="0"/>
              </a:spcAft>
              <a:buNone/>
            </a:pPr>
            <a:r>
              <a:t/>
            </a:r>
            <a:endParaRPr sz="600">
              <a:solidFill>
                <a:srgbClr val="000000"/>
              </a:solidFill>
              <a:latin typeface="Fauna One"/>
              <a:ea typeface="Fauna One"/>
              <a:cs typeface="Fauna One"/>
              <a:sym typeface="Fauna One"/>
            </a:endParaRPr>
          </a:p>
          <a:p>
            <a:pPr indent="-241300" lvl="0" marL="457200" marR="0" rtl="0" algn="l">
              <a:lnSpc>
                <a:spcPct val="100000"/>
              </a:lnSpc>
              <a:spcBef>
                <a:spcPts val="560"/>
              </a:spcBef>
              <a:spcAft>
                <a:spcPts val="0"/>
              </a:spcAft>
              <a:buClr>
                <a:srgbClr val="000000"/>
              </a:buClr>
              <a:buSzPts val="3000"/>
              <a:buFont typeface="Fauna One"/>
              <a:buChar char="•"/>
            </a:pPr>
            <a:r>
              <a:rPr lang="en-US" sz="3000">
                <a:solidFill>
                  <a:srgbClr val="000000"/>
                </a:solidFill>
                <a:latin typeface="Fauna One"/>
                <a:ea typeface="Fauna One"/>
                <a:cs typeface="Fauna One"/>
                <a:sym typeface="Fauna One"/>
              </a:rPr>
              <a:t>Reasons for the Revolution &amp; The Revolutionary War</a:t>
            </a:r>
            <a:endParaRPr sz="3000">
              <a:solidFill>
                <a:srgbClr val="000000"/>
              </a:solidFill>
              <a:latin typeface="Fauna One"/>
              <a:ea typeface="Fauna One"/>
              <a:cs typeface="Fauna One"/>
              <a:sym typeface="Fauna One"/>
            </a:endParaRPr>
          </a:p>
          <a:p>
            <a:pPr indent="0" lvl="0" marL="0" marR="0" rtl="0" algn="l">
              <a:lnSpc>
                <a:spcPct val="100000"/>
              </a:lnSpc>
              <a:spcBef>
                <a:spcPts val="560"/>
              </a:spcBef>
              <a:spcAft>
                <a:spcPts val="0"/>
              </a:spcAft>
              <a:buNone/>
            </a:pPr>
            <a:r>
              <a:t/>
            </a:r>
            <a:endParaRPr sz="600">
              <a:solidFill>
                <a:srgbClr val="000000"/>
              </a:solidFill>
              <a:latin typeface="Fauna One"/>
              <a:ea typeface="Fauna One"/>
              <a:cs typeface="Fauna One"/>
              <a:sym typeface="Fauna One"/>
            </a:endParaRPr>
          </a:p>
          <a:p>
            <a:pPr indent="-241300" lvl="0" marL="457200" marR="0" rtl="0" algn="l">
              <a:lnSpc>
                <a:spcPct val="100000"/>
              </a:lnSpc>
              <a:spcBef>
                <a:spcPts val="560"/>
              </a:spcBef>
              <a:spcAft>
                <a:spcPts val="0"/>
              </a:spcAft>
              <a:buClr>
                <a:srgbClr val="000000"/>
              </a:buClr>
              <a:buSzPts val="3000"/>
              <a:buFont typeface="Fauna One"/>
              <a:buChar char="•"/>
            </a:pPr>
            <a:r>
              <a:rPr lang="en-US" sz="3000">
                <a:solidFill>
                  <a:srgbClr val="000000"/>
                </a:solidFill>
                <a:latin typeface="Fauna One"/>
                <a:ea typeface="Fauna One"/>
                <a:cs typeface="Fauna One"/>
                <a:sym typeface="Fauna One"/>
              </a:rPr>
              <a:t>Principles of United States Government</a:t>
            </a:r>
            <a:endParaRPr sz="3000">
              <a:solidFill>
                <a:srgbClr val="000000"/>
              </a:solidFill>
              <a:latin typeface="Fauna One"/>
              <a:ea typeface="Fauna One"/>
              <a:cs typeface="Fauna One"/>
              <a:sym typeface="Fauna One"/>
            </a:endParaRPr>
          </a:p>
          <a:p>
            <a:pPr indent="0" lvl="0" marL="0" marR="0" rtl="0" algn="l">
              <a:lnSpc>
                <a:spcPct val="100000"/>
              </a:lnSpc>
              <a:spcBef>
                <a:spcPts val="560"/>
              </a:spcBef>
              <a:spcAft>
                <a:spcPts val="0"/>
              </a:spcAft>
              <a:buNone/>
            </a:pPr>
            <a:r>
              <a:t/>
            </a:r>
            <a:endParaRPr sz="600">
              <a:solidFill>
                <a:srgbClr val="000000"/>
              </a:solidFill>
              <a:latin typeface="Fauna One"/>
              <a:ea typeface="Fauna One"/>
              <a:cs typeface="Fauna One"/>
              <a:sym typeface="Fauna One"/>
            </a:endParaRPr>
          </a:p>
          <a:p>
            <a:pPr indent="-241300" lvl="0" marL="457200" marR="0" rtl="0" algn="l">
              <a:lnSpc>
                <a:spcPct val="100000"/>
              </a:lnSpc>
              <a:spcBef>
                <a:spcPts val="560"/>
              </a:spcBef>
              <a:spcAft>
                <a:spcPts val="0"/>
              </a:spcAft>
              <a:buClr>
                <a:srgbClr val="000000"/>
              </a:buClr>
              <a:buSzPts val="3000"/>
              <a:buFont typeface="Fauna One"/>
              <a:buChar char="•"/>
            </a:pPr>
            <a:r>
              <a:rPr lang="en-US" sz="3000">
                <a:solidFill>
                  <a:srgbClr val="000000"/>
                </a:solidFill>
                <a:latin typeface="Fauna One"/>
                <a:ea typeface="Fauna One"/>
                <a:cs typeface="Fauna One"/>
                <a:sym typeface="Fauna One"/>
              </a:rPr>
              <a:t>The Growth of the Republic</a:t>
            </a:r>
            <a:endParaRPr sz="3000">
              <a:solidFill>
                <a:srgbClr val="000000"/>
              </a:solidFill>
              <a:latin typeface="Fauna One"/>
              <a:ea typeface="Fauna One"/>
              <a:cs typeface="Fauna One"/>
              <a:sym typeface="Fauna One"/>
            </a:endParaRPr>
          </a:p>
          <a:p>
            <a:pPr indent="0" lvl="0" marL="0" marR="0" rtl="0" algn="l">
              <a:lnSpc>
                <a:spcPct val="100000"/>
              </a:lnSpc>
              <a:spcBef>
                <a:spcPts val="560"/>
              </a:spcBef>
              <a:spcAft>
                <a:spcPts val="0"/>
              </a:spcAft>
              <a:buNone/>
            </a:pPr>
            <a:r>
              <a:t/>
            </a:r>
            <a:endParaRPr sz="600">
              <a:solidFill>
                <a:srgbClr val="000000"/>
              </a:solidFill>
              <a:latin typeface="Fauna One"/>
              <a:ea typeface="Fauna One"/>
              <a:cs typeface="Fauna One"/>
              <a:sym typeface="Fauna One"/>
            </a:endParaRPr>
          </a:p>
          <a:p>
            <a:pPr indent="-228600" lvl="0" marL="457200" marR="0" rtl="0" algn="l">
              <a:lnSpc>
                <a:spcPct val="100000"/>
              </a:lnSpc>
              <a:spcBef>
                <a:spcPts val="560"/>
              </a:spcBef>
              <a:spcAft>
                <a:spcPts val="0"/>
              </a:spcAft>
              <a:buClr>
                <a:srgbClr val="000000"/>
              </a:buClr>
              <a:buSzPts val="2800"/>
              <a:buFont typeface="Tahoma"/>
              <a:buNone/>
            </a:pPr>
            <a:r>
              <a:t/>
            </a:r>
            <a:endParaRPr i="0" sz="3000" u="none" cap="none" strike="noStrike">
              <a:solidFill>
                <a:schemeClr val="dk1"/>
              </a:solidFill>
              <a:latin typeface="Fauna One"/>
              <a:ea typeface="Fauna One"/>
              <a:cs typeface="Fauna One"/>
              <a:sym typeface="Fauna One"/>
            </a:endParaRPr>
          </a:p>
        </p:txBody>
      </p:sp>
      <p:sp>
        <p:nvSpPr>
          <p:cNvPr id="118" name="Google Shape;118;p9"/>
          <p:cNvSpPr txBox="1"/>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Social Studies</a:t>
            </a:r>
            <a:endParaRPr b="0" i="0" sz="6600" u="none" cap="none" strike="noStrike">
              <a:solidFill>
                <a:schemeClr val="dk2"/>
              </a:solidFill>
              <a:latin typeface="Tahoma"/>
              <a:ea typeface="Tahoma"/>
              <a:cs typeface="Tahoma"/>
              <a:sym typeface="Tahoma"/>
            </a:endParaRPr>
          </a:p>
        </p:txBody>
      </p:sp>
      <p:sp>
        <p:nvSpPr>
          <p:cNvPr id="119" name="Google Shape;119;p9"/>
          <p:cNvSpPr txBox="1"/>
          <p:nvPr/>
        </p:nvSpPr>
        <p:spPr>
          <a:xfrm>
            <a:off x="46300" y="5541500"/>
            <a:ext cx="9031800" cy="1209300"/>
          </a:xfrm>
          <a:prstGeom prst="rect">
            <a:avLst/>
          </a:prstGeom>
          <a:noFill/>
          <a:ln>
            <a:noFill/>
          </a:ln>
        </p:spPr>
        <p:txBody>
          <a:bodyPr anchorCtr="0" anchor="t" bIns="91425" lIns="91425" spcFirstLastPara="1" rIns="91425" wrap="square" tIns="91425">
            <a:noAutofit/>
          </a:bodyPr>
          <a:lstStyle/>
          <a:p>
            <a:pPr indent="-241300" lvl="0" marL="457200" rtl="0" algn="l">
              <a:spcBef>
                <a:spcPts val="560"/>
              </a:spcBef>
              <a:spcAft>
                <a:spcPts val="0"/>
              </a:spcAft>
              <a:buSzPts val="3000"/>
              <a:buFont typeface="Fauna One"/>
              <a:buChar char="•"/>
            </a:pPr>
            <a:r>
              <a:rPr lang="en-US" sz="3000">
                <a:latin typeface="Fauna One"/>
                <a:ea typeface="Fauna One"/>
                <a:cs typeface="Fauna One"/>
                <a:sym typeface="Fauna One"/>
              </a:rPr>
              <a:t>Slavery, the legacy of the Civil War, and the struggle for civil rights for all</a:t>
            </a:r>
            <a:endParaRPr sz="3000">
              <a:latin typeface="Fauna One"/>
              <a:ea typeface="Fauna One"/>
              <a:cs typeface="Fauna One"/>
              <a:sym typeface="Fauna One"/>
            </a:endParaRPr>
          </a:p>
          <a:p>
            <a:pPr indent="0" lvl="0" marL="0" rtl="0" algn="l">
              <a:spcBef>
                <a:spcPts val="0"/>
              </a:spcBef>
              <a:spcAft>
                <a:spcPts val="0"/>
              </a:spcAft>
              <a:buNone/>
            </a:pPr>
            <a:r>
              <a:t/>
            </a:r>
            <a:endParaRPr>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0"/>
          <p:cNvSpPr txBox="1"/>
          <p:nvPr>
            <p:ph idx="1" type="body"/>
          </p:nvPr>
        </p:nvSpPr>
        <p:spPr>
          <a:xfrm>
            <a:off x="0" y="914400"/>
            <a:ext cx="5976600" cy="552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ahoma"/>
              <a:buNone/>
            </a:pPr>
            <a:r>
              <a:t/>
            </a:r>
            <a:endParaRPr b="0" i="0" sz="3200" u="none" cap="none" strike="noStrike">
              <a:solidFill>
                <a:schemeClr val="dk1"/>
              </a:solidFill>
              <a:latin typeface="Tahoma"/>
              <a:ea typeface="Tahoma"/>
              <a:cs typeface="Tahoma"/>
              <a:sym typeface="Tahoma"/>
            </a:endParaRPr>
          </a:p>
          <a:p>
            <a:pPr indent="-165100" lvl="0" marL="342900" marR="0" rtl="0" algn="l">
              <a:lnSpc>
                <a:spcPct val="100000"/>
              </a:lnSpc>
              <a:spcBef>
                <a:spcPts val="560"/>
              </a:spcBef>
              <a:spcAft>
                <a:spcPts val="0"/>
              </a:spcAft>
              <a:buClr>
                <a:schemeClr val="dk1"/>
              </a:buClr>
              <a:buSzPts val="1400"/>
              <a:buFont typeface="Tahoma"/>
              <a:buNone/>
            </a:pPr>
            <a:r>
              <a:rPr b="1" lang="en-US" sz="2800" u="sng">
                <a:solidFill>
                  <a:srgbClr val="000000"/>
                </a:solidFill>
                <a:latin typeface="Comic Sans MS"/>
                <a:ea typeface="Comic Sans MS"/>
                <a:cs typeface="Comic Sans MS"/>
                <a:sym typeface="Comic Sans MS"/>
              </a:rPr>
              <a:t>Elevate</a:t>
            </a:r>
            <a:r>
              <a:rPr b="1" i="0" lang="en-US" sz="2800" u="sng" cap="none" strike="noStrike">
                <a:solidFill>
                  <a:srgbClr val="000000"/>
                </a:solidFill>
                <a:latin typeface="Comic Sans MS"/>
                <a:ea typeface="Comic Sans MS"/>
                <a:cs typeface="Comic Sans MS"/>
                <a:sym typeface="Comic Sans MS"/>
              </a:rPr>
              <a:t> Science Program</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Physical Science (Matter)</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Earth/Space Science (Earth’s Systems; Human Impact)</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Life Science (Structures, Organisms, Ecosystems)</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Using hands on labs</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STEM integrated lessons</a:t>
            </a:r>
            <a:endParaRPr/>
          </a:p>
          <a:p>
            <a:pPr indent="-165100" lvl="0" marL="342900" marR="0" rtl="0" algn="l">
              <a:lnSpc>
                <a:spcPct val="100000"/>
              </a:lnSpc>
              <a:spcBef>
                <a:spcPts val="560"/>
              </a:spcBef>
              <a:spcAft>
                <a:spcPts val="0"/>
              </a:spcAft>
              <a:buClr>
                <a:schemeClr val="dk1"/>
              </a:buClr>
              <a:buSzPts val="1400"/>
              <a:buFont typeface="Tahoma"/>
              <a:buChar char="•"/>
            </a:pPr>
            <a:r>
              <a:rPr b="0" i="1" lang="en-US" sz="2800" u="none" cap="none" strike="noStrike">
                <a:solidFill>
                  <a:srgbClr val="000000"/>
                </a:solidFill>
                <a:latin typeface="Comic Sans MS"/>
                <a:ea typeface="Comic Sans MS"/>
                <a:cs typeface="Comic Sans MS"/>
                <a:sym typeface="Comic Sans MS"/>
              </a:rPr>
              <a:t>Virtual lab components and online tests</a:t>
            </a:r>
            <a:endParaRPr/>
          </a:p>
          <a:p>
            <a:pPr indent="-165100" lvl="0" marL="342900" marR="0" rtl="0" algn="l">
              <a:lnSpc>
                <a:spcPct val="100000"/>
              </a:lnSpc>
              <a:spcBef>
                <a:spcPts val="560"/>
              </a:spcBef>
              <a:spcAft>
                <a:spcPts val="0"/>
              </a:spcAft>
              <a:buClr>
                <a:schemeClr val="dk1"/>
              </a:buClr>
              <a:buSzPts val="1400"/>
              <a:buFont typeface="Tahoma"/>
              <a:buNone/>
            </a:pPr>
            <a:r>
              <a:t/>
            </a:r>
            <a:endParaRPr b="0" i="1" sz="2800" u="none" cap="none" strike="noStrike">
              <a:solidFill>
                <a:srgbClr val="000000"/>
              </a:solidFill>
              <a:latin typeface="Comic Sans MS"/>
              <a:ea typeface="Comic Sans MS"/>
              <a:cs typeface="Comic Sans MS"/>
              <a:sym typeface="Comic Sans MS"/>
            </a:endParaRPr>
          </a:p>
        </p:txBody>
      </p:sp>
      <p:pic>
        <p:nvPicPr>
          <p:cNvPr id="125" name="Google Shape;125;p10"/>
          <p:cNvPicPr preferRelativeResize="0"/>
          <p:nvPr/>
        </p:nvPicPr>
        <p:blipFill rotWithShape="1">
          <a:blip r:embed="rId4">
            <a:alphaModFix/>
          </a:blip>
          <a:srcRect b="0" l="0" r="0" t="0"/>
          <a:stretch/>
        </p:blipFill>
        <p:spPr>
          <a:xfrm>
            <a:off x="5181600" y="2590800"/>
            <a:ext cx="3733800" cy="3352800"/>
          </a:xfrm>
          <a:prstGeom prst="rect">
            <a:avLst/>
          </a:prstGeom>
          <a:noFill/>
          <a:ln>
            <a:noFill/>
          </a:ln>
          <a:effectLst>
            <a:outerShdw blurRad="50800" rotWithShape="0" algn="r" dir="10800000" dist="38100">
              <a:srgbClr val="000000">
                <a:alpha val="40000"/>
              </a:srgbClr>
            </a:outerShdw>
          </a:effectLst>
        </p:spPr>
      </p:pic>
      <p:sp>
        <p:nvSpPr>
          <p:cNvPr id="126" name="Google Shape;126;p10"/>
          <p:cNvSpPr txBox="1"/>
          <p:nvPr/>
        </p:nvSpPr>
        <p:spPr>
          <a:xfrm>
            <a:off x="7661300" y="5691300"/>
            <a:ext cx="1070999" cy="2528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MyCuteGraphics.com</a:t>
            </a:r>
            <a:endParaRPr b="0" i="0" sz="1400" u="none" cap="none" strike="noStrike">
              <a:solidFill>
                <a:srgbClr val="000000"/>
              </a:solidFill>
              <a:latin typeface="Arial"/>
              <a:ea typeface="Arial"/>
              <a:cs typeface="Arial"/>
              <a:sym typeface="Arial"/>
            </a:endParaRPr>
          </a:p>
        </p:txBody>
      </p:sp>
      <p:sp>
        <p:nvSpPr>
          <p:cNvPr id="127" name="Google Shape;127;p10"/>
          <p:cNvSpPr txBox="1"/>
          <p:nvPr>
            <p:ph type="title"/>
          </p:nvPr>
        </p:nvSpPr>
        <p:spPr>
          <a:xfrm>
            <a:off x="762000" y="1524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Science</a:t>
            </a:r>
            <a:endParaRPr b="0" i="0" sz="6600" u="none" cap="none" strike="noStrike">
              <a:solidFill>
                <a:schemeClr val="dk2"/>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pic>
        <p:nvPicPr>
          <p:cNvPr id="132" name="Google Shape;132;p11"/>
          <p:cNvPicPr preferRelativeResize="0"/>
          <p:nvPr/>
        </p:nvPicPr>
        <p:blipFill rotWithShape="1">
          <a:blip r:embed="rId4">
            <a:alphaModFix/>
          </a:blip>
          <a:srcRect b="0" l="0" r="0" t="0"/>
          <a:stretch/>
        </p:blipFill>
        <p:spPr>
          <a:xfrm>
            <a:off x="7010400" y="4191000"/>
            <a:ext cx="1939174" cy="2667000"/>
          </a:xfrm>
          <a:prstGeom prst="rect">
            <a:avLst/>
          </a:prstGeom>
          <a:noFill/>
          <a:ln>
            <a:noFill/>
          </a:ln>
        </p:spPr>
      </p:pic>
      <p:sp>
        <p:nvSpPr>
          <p:cNvPr id="133" name="Google Shape;133;p11"/>
          <p:cNvSpPr txBox="1"/>
          <p:nvPr>
            <p:ph idx="1" type="body"/>
          </p:nvPr>
        </p:nvSpPr>
        <p:spPr>
          <a:xfrm>
            <a:off x="223150" y="1825175"/>
            <a:ext cx="7393499" cy="44958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rgbClr val="000000"/>
              </a:buClr>
              <a:buSzPts val="2400"/>
              <a:buFont typeface="Tahoma"/>
              <a:buChar char="•"/>
            </a:pPr>
            <a:r>
              <a:rPr b="0" i="0" lang="en-US" sz="2400" u="none" cap="none" strike="noStrike">
                <a:solidFill>
                  <a:srgbClr val="000000"/>
                </a:solidFill>
                <a:latin typeface="Tahoma"/>
                <a:ea typeface="Tahoma"/>
                <a:cs typeface="Tahoma"/>
                <a:sym typeface="Tahoma"/>
              </a:rPr>
              <a:t>Our goal is to integrate as much technology into our curriculum as possible. </a:t>
            </a:r>
            <a:r>
              <a:rPr lang="en-US" sz="2400">
                <a:solidFill>
                  <a:srgbClr val="000000"/>
                </a:solidFill>
              </a:rPr>
              <a:t>S</a:t>
            </a:r>
            <a:r>
              <a:rPr b="0" i="0" lang="en-US" sz="2400" u="none" cap="none" strike="noStrike">
                <a:solidFill>
                  <a:srgbClr val="000000"/>
                </a:solidFill>
                <a:latin typeface="Tahoma"/>
                <a:ea typeface="Tahoma"/>
                <a:cs typeface="Tahoma"/>
                <a:sym typeface="Tahoma"/>
              </a:rPr>
              <a:t>tudents are now a 1:1 with iPads for i</a:t>
            </a:r>
            <a:r>
              <a:rPr b="0" i="0" lang="en-US" sz="2400" u="none" cap="none" strike="noStrike">
                <a:solidFill>
                  <a:srgbClr val="000000"/>
                </a:solidFill>
                <a:latin typeface="Tahoma"/>
                <a:ea typeface="Tahoma"/>
                <a:cs typeface="Tahoma"/>
                <a:sym typeface="Tahoma"/>
              </a:rPr>
              <a:t>nteractive instruction, and our expectations are for students to have good digital citi</a:t>
            </a:r>
            <a:r>
              <a:rPr lang="en-US" sz="2400">
                <a:solidFill>
                  <a:srgbClr val="000000"/>
                </a:solidFill>
              </a:rPr>
              <a:t>zenship skills.</a:t>
            </a:r>
            <a:endParaRPr b="0" i="0" sz="32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400"/>
              <a:buFont typeface="Tahoma"/>
              <a:buNone/>
            </a:pPr>
            <a:r>
              <a:t/>
            </a:r>
            <a:endParaRPr b="0" i="0" sz="2400" u="none" cap="none" strike="noStrike">
              <a:solidFill>
                <a:srgbClr val="000000"/>
              </a:solidFill>
              <a:latin typeface="Tahoma"/>
              <a:ea typeface="Tahoma"/>
              <a:cs typeface="Tahoma"/>
              <a:sym typeface="Tahoma"/>
            </a:endParaRPr>
          </a:p>
          <a:p>
            <a:pPr indent="-317500" lvl="0" marL="342900" marR="0" rtl="0" algn="l">
              <a:lnSpc>
                <a:spcPct val="100000"/>
              </a:lnSpc>
              <a:spcBef>
                <a:spcPts val="0"/>
              </a:spcBef>
              <a:spcAft>
                <a:spcPts val="0"/>
              </a:spcAft>
              <a:buClr>
                <a:srgbClr val="000000"/>
              </a:buClr>
              <a:buSzPts val="2400"/>
              <a:buFont typeface="Tahoma"/>
              <a:buChar char="•"/>
            </a:pPr>
            <a:r>
              <a:rPr b="0" i="0" lang="en-US" sz="2400" u="none" cap="none" strike="noStrike">
                <a:solidFill>
                  <a:srgbClr val="000000"/>
                </a:solidFill>
                <a:latin typeface="Tahoma"/>
                <a:ea typeface="Tahoma"/>
                <a:cs typeface="Tahoma"/>
                <a:sym typeface="Tahoma"/>
              </a:rPr>
              <a:t>Students will also be using various websites as reinforcement of math, reading, and science skills at school and at home.</a:t>
            </a:r>
            <a:endParaRPr b="0" i="0" sz="3200" u="none" cap="none" strike="noStrike">
              <a:solidFill>
                <a:schemeClr val="dk1"/>
              </a:solidFill>
              <a:latin typeface="Tahoma"/>
              <a:ea typeface="Tahoma"/>
              <a:cs typeface="Tahoma"/>
              <a:sym typeface="Tahoma"/>
            </a:endParaRPr>
          </a:p>
        </p:txBody>
      </p:sp>
      <p:sp>
        <p:nvSpPr>
          <p:cNvPr id="134" name="Google Shape;134;p11"/>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Technology</a:t>
            </a:r>
            <a:endParaRPr b="0" i="0" sz="6600" u="none" cap="none" strike="noStrike">
              <a:solidFill>
                <a:schemeClr val="dk2"/>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12"/>
          <p:cNvSpPr txBox="1"/>
          <p:nvPr>
            <p:ph idx="1" type="body"/>
          </p:nvPr>
        </p:nvSpPr>
        <p:spPr>
          <a:xfrm>
            <a:off x="152400" y="2362200"/>
            <a:ext cx="8732700" cy="41148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rgbClr val="000000"/>
              </a:buClr>
              <a:buSzPts val="2400"/>
              <a:buFont typeface="Domine"/>
              <a:buChar char="•"/>
            </a:pPr>
            <a:r>
              <a:rPr b="1" i="0" lang="en-US" sz="2400" u="sng" cap="none" strike="noStrike">
                <a:solidFill>
                  <a:srgbClr val="000000"/>
                </a:solidFill>
                <a:latin typeface="Comic Sans MS"/>
                <a:ea typeface="Comic Sans MS"/>
                <a:cs typeface="Comic Sans MS"/>
                <a:sym typeface="Comic Sans MS"/>
              </a:rPr>
              <a:t>Homework</a:t>
            </a:r>
            <a:r>
              <a:rPr b="0" i="0" lang="en-US" sz="2400" u="none" cap="none" strike="noStrike">
                <a:solidFill>
                  <a:srgbClr val="000000"/>
                </a:solidFill>
                <a:latin typeface="Comic Sans MS"/>
                <a:ea typeface="Comic Sans MS"/>
                <a:cs typeface="Comic Sans MS"/>
                <a:sym typeface="Comic Sans MS"/>
              </a:rPr>
              <a:t> – </a:t>
            </a:r>
            <a:r>
              <a:rPr b="1" i="0" lang="en-US" sz="2400" u="none" cap="none" strike="noStrike">
                <a:solidFill>
                  <a:srgbClr val="000000"/>
                </a:solidFill>
                <a:latin typeface="Comic Sans MS"/>
                <a:ea typeface="Comic Sans MS"/>
                <a:cs typeface="Comic Sans MS"/>
                <a:sym typeface="Comic Sans MS"/>
              </a:rPr>
              <a:t>Homework will reinforce skill areas covered in class. It is always due the next day for class unless otherwise specified by the teacher.</a:t>
            </a:r>
            <a:endParaRPr b="0" i="0" sz="3200" u="none" cap="none" strike="noStrike">
              <a:solidFill>
                <a:schemeClr val="dk1"/>
              </a:solidFill>
              <a:latin typeface="Tahoma"/>
              <a:ea typeface="Tahoma"/>
              <a:cs typeface="Tahoma"/>
              <a:sym typeface="Tahoma"/>
            </a:endParaRPr>
          </a:p>
          <a:p>
            <a:pPr indent="-342900" lvl="0" marL="342900" marR="0" rtl="0" algn="l">
              <a:lnSpc>
                <a:spcPct val="90000"/>
              </a:lnSpc>
              <a:spcBef>
                <a:spcPts val="480"/>
              </a:spcBef>
              <a:spcAft>
                <a:spcPts val="0"/>
              </a:spcAft>
              <a:buClr>
                <a:srgbClr val="000000"/>
              </a:buClr>
              <a:buSzPts val="1400"/>
              <a:buFont typeface="Domine"/>
              <a:buNone/>
            </a:pPr>
            <a:r>
              <a:rPr b="0" i="0" lang="en-US" sz="2400" u="none" cap="none" strike="noStrike">
                <a:solidFill>
                  <a:srgbClr val="000000"/>
                </a:solidFill>
                <a:latin typeface="Comic Sans MS"/>
                <a:ea typeface="Comic Sans MS"/>
                <a:cs typeface="Comic Sans MS"/>
                <a:sym typeface="Comic Sans MS"/>
              </a:rPr>
              <a:t> </a:t>
            </a:r>
            <a:endParaRPr b="0" i="0" sz="3200" u="none" cap="none" strike="noStrike">
              <a:solidFill>
                <a:schemeClr val="dk1"/>
              </a:solidFill>
              <a:latin typeface="Tahoma"/>
              <a:ea typeface="Tahoma"/>
              <a:cs typeface="Tahoma"/>
              <a:sym typeface="Tahoma"/>
            </a:endParaRPr>
          </a:p>
          <a:p>
            <a:pPr indent="-397954" lvl="0" marL="342900" rtl="0" algn="just">
              <a:lnSpc>
                <a:spcPct val="90000"/>
              </a:lnSpc>
              <a:spcBef>
                <a:spcPts val="560"/>
              </a:spcBef>
              <a:spcAft>
                <a:spcPts val="0"/>
              </a:spcAft>
              <a:buClr>
                <a:srgbClr val="000000"/>
              </a:buClr>
              <a:buSzPts val="3267"/>
              <a:buFont typeface="Domine"/>
              <a:buChar char="•"/>
            </a:pPr>
            <a:r>
              <a:rPr lang="en-US" sz="2400">
                <a:solidFill>
                  <a:srgbClr val="000000"/>
                </a:solidFill>
                <a:latin typeface="Comic Sans MS"/>
                <a:ea typeface="Comic Sans MS"/>
                <a:cs typeface="Comic Sans MS"/>
                <a:sym typeface="Comic Sans MS"/>
              </a:rPr>
              <a:t>Students have a </a:t>
            </a:r>
            <a:r>
              <a:rPr b="1" lang="en-US" sz="2400">
                <a:solidFill>
                  <a:srgbClr val="000000"/>
                </a:solidFill>
                <a:latin typeface="Comic Sans MS"/>
                <a:ea typeface="Comic Sans MS"/>
                <a:cs typeface="Comic Sans MS"/>
                <a:sym typeface="Comic Sans MS"/>
              </a:rPr>
              <a:t>“Student Planner”</a:t>
            </a:r>
            <a:r>
              <a:rPr lang="en-US" sz="2400">
                <a:solidFill>
                  <a:srgbClr val="000000"/>
                </a:solidFill>
                <a:latin typeface="Comic Sans MS"/>
                <a:ea typeface="Comic Sans MS"/>
                <a:cs typeface="Comic Sans MS"/>
                <a:sym typeface="Comic Sans MS"/>
              </a:rPr>
              <a:t> to keep track of their assignments as well as having the availability of a homework board in each room that if they forget an assignment they are able to view the board for the work</a:t>
            </a:r>
            <a:r>
              <a:rPr lang="en-US" sz="2800">
                <a:solidFill>
                  <a:srgbClr val="000000"/>
                </a:solidFill>
                <a:latin typeface="Comic Sans MS"/>
                <a:ea typeface="Comic Sans MS"/>
                <a:cs typeface="Comic Sans MS"/>
                <a:sym typeface="Comic Sans MS"/>
              </a:rPr>
              <a:t>.</a:t>
            </a:r>
            <a:endParaRPr/>
          </a:p>
          <a:p>
            <a:pPr indent="0" lvl="0" marL="342900" marR="0" rtl="0" algn="just">
              <a:lnSpc>
                <a:spcPct val="90000"/>
              </a:lnSpc>
              <a:spcBef>
                <a:spcPts val="560"/>
              </a:spcBef>
              <a:spcAft>
                <a:spcPts val="0"/>
              </a:spcAft>
              <a:buNone/>
            </a:pPr>
            <a:r>
              <a:t/>
            </a:r>
            <a:endParaRPr/>
          </a:p>
          <a:p>
            <a:pPr indent="-165100" lvl="0" marL="342900" marR="0" rtl="0" algn="l">
              <a:lnSpc>
                <a:spcPct val="100000"/>
              </a:lnSpc>
              <a:spcBef>
                <a:spcPts val="560"/>
              </a:spcBef>
              <a:spcAft>
                <a:spcPts val="0"/>
              </a:spcAft>
              <a:buClr>
                <a:schemeClr val="dk1"/>
              </a:buClr>
              <a:buSzPts val="1400"/>
              <a:buFont typeface="Tahoma"/>
              <a:buNone/>
            </a:pPr>
            <a:r>
              <a:t/>
            </a:r>
            <a:endParaRPr b="1" i="0" sz="2800" u="none" cap="none" strike="noStrike">
              <a:solidFill>
                <a:srgbClr val="000000"/>
              </a:solidFill>
              <a:latin typeface="Domine"/>
              <a:ea typeface="Domine"/>
              <a:cs typeface="Domine"/>
              <a:sym typeface="Domine"/>
            </a:endParaRPr>
          </a:p>
        </p:txBody>
      </p:sp>
      <p:sp>
        <p:nvSpPr>
          <p:cNvPr id="140" name="Google Shape;140;p12"/>
          <p:cNvSpPr txBox="1"/>
          <p:nvPr>
            <p:ph type="title"/>
          </p:nvPr>
        </p:nvSpPr>
        <p:spPr>
          <a:xfrm>
            <a:off x="762000" y="228600"/>
            <a:ext cx="7772400" cy="1143000"/>
          </a:xfrm>
          <a:prstGeom prst="rect">
            <a:avLst/>
          </a:prstGeom>
          <a:solidFill>
            <a:schemeClr val="dk2"/>
          </a:solidFill>
          <a:ln cap="flat" cmpd="sng" w="9525">
            <a:solidFill>
              <a:srgbClr val="FE5B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Comic Sans MS"/>
              <a:buNone/>
            </a:pPr>
            <a:r>
              <a:rPr b="0" i="0" lang="en-US" sz="6600" u="none" cap="none" strike="noStrike">
                <a:solidFill>
                  <a:srgbClr val="FFFFFF"/>
                </a:solidFill>
                <a:latin typeface="Comic Sans MS"/>
                <a:ea typeface="Comic Sans MS"/>
                <a:cs typeface="Comic Sans MS"/>
                <a:sym typeface="Comic Sans MS"/>
              </a:rPr>
              <a:t>Expectations</a:t>
            </a:r>
            <a:endParaRPr b="0" i="0" sz="6600" u="none" cap="none" strike="noStrike">
              <a:solidFill>
                <a:schemeClr val="dk2"/>
              </a:solidFill>
              <a:latin typeface="Tahoma"/>
              <a:ea typeface="Tahoma"/>
              <a:cs typeface="Tahoma"/>
              <a:sym typeface="Tahoma"/>
            </a:endParaRPr>
          </a:p>
        </p:txBody>
      </p:sp>
      <p:pic>
        <p:nvPicPr>
          <p:cNvPr id="141" name="Google Shape;141;p12"/>
          <p:cNvPicPr preferRelativeResize="0"/>
          <p:nvPr/>
        </p:nvPicPr>
        <p:blipFill rotWithShape="1">
          <a:blip r:embed="rId4">
            <a:alphaModFix/>
          </a:blip>
          <a:srcRect b="0" l="0" r="0" t="0"/>
          <a:stretch/>
        </p:blipFill>
        <p:spPr>
          <a:xfrm>
            <a:off x="0" y="0"/>
            <a:ext cx="2038200" cy="203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i Painting">
  <a:themeElements>
    <a:clrScheme name="Sumi Painting">
      <a:dk1>
        <a:srgbClr val="545472"/>
      </a:dk1>
      <a:lt1>
        <a:srgbClr val="FFFFFF"/>
      </a:lt1>
      <a:dk2>
        <a:srgbClr val="660066"/>
      </a:dk2>
      <a:lt2>
        <a:srgbClr val="9797B7"/>
      </a:lt2>
      <a:accent1>
        <a:srgbClr val="A7CCD9"/>
      </a:accent1>
      <a:accent2>
        <a:srgbClr val="C7C7DF"/>
      </a:accent2>
      <a:accent3>
        <a:srgbClr val="FFFFFF"/>
      </a:accent3>
      <a:accent4>
        <a:srgbClr val="A7CCD9"/>
      </a:accent4>
      <a:accent5>
        <a:srgbClr val="C7C7DF"/>
      </a:accent5>
      <a:accent6>
        <a:srgbClr val="FFFFFF"/>
      </a:accent6>
      <a:hlink>
        <a:srgbClr val="9595FF"/>
      </a:hlink>
      <a:folHlink>
        <a:srgbClr val="888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