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Patrick Hand"/>
      <p:regular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Clicker Script"/>
      <p:regular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Montserrat-regular.fntdata"/><Relationship Id="rId12" Type="http://schemas.openxmlformats.org/officeDocument/2006/relationships/font" Target="fonts/PatrickHand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ClickerScript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f260b2e7d4_2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f260b2e7d4_2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f260b2e7d4_2_2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f260b2e7d4_2_2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f260b2e7d4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f260b2e7d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f260b2e7d4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f260b2e7d4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f260b2e7d4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f260b2e7d4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f260b2e7d4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f260b2e7d4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1302600" y="2145450"/>
            <a:ext cx="6538800" cy="1069800"/>
          </a:xfrm>
          <a:prstGeom prst="rect">
            <a:avLst/>
          </a:prstGeom>
          <a:effectLst>
            <a:outerShdw rotWithShape="0" algn="bl" dir="5400000" dist="28575">
              <a:srgbClr val="000000">
                <a:alpha val="50000"/>
              </a:srgbClr>
            </a:outerShdw>
          </a:effectLst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000"/>
              <a:buFont typeface="Clicker Script"/>
              <a:buNone/>
              <a:defRPr sz="11000">
                <a:solidFill>
                  <a:schemeClr val="accent4"/>
                </a:solidFill>
                <a:latin typeface="Clicker Script"/>
                <a:ea typeface="Clicker Script"/>
                <a:cs typeface="Clicker Script"/>
                <a:sym typeface="Clicker Scrip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1940400" y="3913050"/>
            <a:ext cx="52632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None/>
              <a:defRPr sz="16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1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 txBox="1"/>
          <p:nvPr>
            <p:ph hasCustomPrompt="1" type="title"/>
          </p:nvPr>
        </p:nvSpPr>
        <p:spPr>
          <a:xfrm>
            <a:off x="311700" y="14109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0"/>
              <a:buNone/>
              <a:defRPr sz="120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9" name="Google Shape;39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●"/>
              <a:defRPr>
                <a:solidFill>
                  <a:schemeClr val="accent2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rgbClr val="FFFFFF"/>
        </a:solid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BIG_NUMBER_1">
    <p:bg>
      <p:bgPr>
        <a:solidFill>
          <a:schemeClr val="accent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/>
          <p:nvPr>
            <p:ph type="title"/>
          </p:nvPr>
        </p:nvSpPr>
        <p:spPr>
          <a:xfrm>
            <a:off x="1935263" y="1267567"/>
            <a:ext cx="2205900" cy="56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3" name="Google Shape;43;p13"/>
          <p:cNvSpPr txBox="1"/>
          <p:nvPr>
            <p:ph hasCustomPrompt="1" idx="2" type="title"/>
          </p:nvPr>
        </p:nvSpPr>
        <p:spPr>
          <a:xfrm>
            <a:off x="2338013" y="763667"/>
            <a:ext cx="1400400" cy="668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4" name="Google Shape;44;p13"/>
          <p:cNvSpPr txBox="1"/>
          <p:nvPr>
            <p:ph idx="1" type="subTitle"/>
          </p:nvPr>
        </p:nvSpPr>
        <p:spPr>
          <a:xfrm>
            <a:off x="1935263" y="1785442"/>
            <a:ext cx="2205900" cy="66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5" name="Google Shape;45;p13"/>
          <p:cNvSpPr txBox="1"/>
          <p:nvPr>
            <p:ph idx="3" type="title"/>
          </p:nvPr>
        </p:nvSpPr>
        <p:spPr>
          <a:xfrm>
            <a:off x="1935263" y="3333817"/>
            <a:ext cx="2205900" cy="56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6" name="Google Shape;46;p13"/>
          <p:cNvSpPr txBox="1"/>
          <p:nvPr>
            <p:ph hasCustomPrompt="1" idx="4" type="title"/>
          </p:nvPr>
        </p:nvSpPr>
        <p:spPr>
          <a:xfrm>
            <a:off x="2338013" y="2829917"/>
            <a:ext cx="1400400" cy="668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7" name="Google Shape;47;p13"/>
          <p:cNvSpPr txBox="1"/>
          <p:nvPr>
            <p:ph idx="5" type="subTitle"/>
          </p:nvPr>
        </p:nvSpPr>
        <p:spPr>
          <a:xfrm>
            <a:off x="1935263" y="3851692"/>
            <a:ext cx="2205900" cy="66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13"/>
          <p:cNvSpPr txBox="1"/>
          <p:nvPr>
            <p:ph idx="6" type="title"/>
          </p:nvPr>
        </p:nvSpPr>
        <p:spPr>
          <a:xfrm>
            <a:off x="5002838" y="1267567"/>
            <a:ext cx="2205900" cy="56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9" name="Google Shape;49;p13"/>
          <p:cNvSpPr txBox="1"/>
          <p:nvPr>
            <p:ph hasCustomPrompt="1" idx="7" type="title"/>
          </p:nvPr>
        </p:nvSpPr>
        <p:spPr>
          <a:xfrm>
            <a:off x="5405588" y="763667"/>
            <a:ext cx="1400400" cy="668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3"/>
          <p:cNvSpPr txBox="1"/>
          <p:nvPr>
            <p:ph idx="8" type="subTitle"/>
          </p:nvPr>
        </p:nvSpPr>
        <p:spPr>
          <a:xfrm>
            <a:off x="5002838" y="1785442"/>
            <a:ext cx="2205900" cy="66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1" name="Google Shape;51;p13"/>
          <p:cNvSpPr txBox="1"/>
          <p:nvPr>
            <p:ph idx="9" type="title"/>
          </p:nvPr>
        </p:nvSpPr>
        <p:spPr>
          <a:xfrm>
            <a:off x="5002838" y="3333817"/>
            <a:ext cx="2205900" cy="56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hasCustomPrompt="1" idx="13" type="title"/>
          </p:nvPr>
        </p:nvSpPr>
        <p:spPr>
          <a:xfrm>
            <a:off x="5405588" y="2829917"/>
            <a:ext cx="1400400" cy="668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3" name="Google Shape;53;p13"/>
          <p:cNvSpPr txBox="1"/>
          <p:nvPr>
            <p:ph idx="14" type="subTitle"/>
          </p:nvPr>
        </p:nvSpPr>
        <p:spPr>
          <a:xfrm>
            <a:off x="5002838" y="3851692"/>
            <a:ext cx="2205900" cy="66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Three Columns">
  <p:cSld name="BIG_NUMBER_1_1">
    <p:bg>
      <p:bgPr>
        <a:solidFill>
          <a:schemeClr val="accent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934581" y="3102850"/>
            <a:ext cx="2075700" cy="56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934581" y="3620725"/>
            <a:ext cx="2075700" cy="66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2" type="title"/>
          </p:nvPr>
        </p:nvSpPr>
        <p:spPr>
          <a:xfrm>
            <a:off x="3534144" y="3102850"/>
            <a:ext cx="2075700" cy="56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3" type="subTitle"/>
          </p:nvPr>
        </p:nvSpPr>
        <p:spPr>
          <a:xfrm>
            <a:off x="3534144" y="3620725"/>
            <a:ext cx="2075700" cy="66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4" type="title"/>
          </p:nvPr>
        </p:nvSpPr>
        <p:spPr>
          <a:xfrm>
            <a:off x="6133719" y="3102850"/>
            <a:ext cx="2075700" cy="56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5" type="subTitle"/>
          </p:nvPr>
        </p:nvSpPr>
        <p:spPr>
          <a:xfrm>
            <a:off x="6133719" y="3620725"/>
            <a:ext cx="2075700" cy="66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61" name="Google Shape;61;p14"/>
          <p:cNvSpPr txBox="1"/>
          <p:nvPr>
            <p:ph idx="6" type="title"/>
          </p:nvPr>
        </p:nvSpPr>
        <p:spPr>
          <a:xfrm>
            <a:off x="656575" y="339500"/>
            <a:ext cx="8175600" cy="9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Two Columns ">
  <p:cSld name="BIG_NUMBER_1_1_1">
    <p:bg>
      <p:bgPr>
        <a:solidFill>
          <a:schemeClr val="accent1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1700968" y="3179050"/>
            <a:ext cx="2075700" cy="56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1" type="subTitle"/>
          </p:nvPr>
        </p:nvSpPr>
        <p:spPr>
          <a:xfrm>
            <a:off x="1700975" y="3696925"/>
            <a:ext cx="2075700" cy="114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65" name="Google Shape;65;p15"/>
          <p:cNvSpPr txBox="1"/>
          <p:nvPr>
            <p:ph idx="2" type="title"/>
          </p:nvPr>
        </p:nvSpPr>
        <p:spPr>
          <a:xfrm>
            <a:off x="5367332" y="3179050"/>
            <a:ext cx="2075700" cy="56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9pPr>
          </a:lstStyle>
          <a:p/>
        </p:txBody>
      </p:sp>
      <p:sp>
        <p:nvSpPr>
          <p:cNvPr id="66" name="Google Shape;66;p15"/>
          <p:cNvSpPr txBox="1"/>
          <p:nvPr>
            <p:ph idx="3" type="subTitle"/>
          </p:nvPr>
        </p:nvSpPr>
        <p:spPr>
          <a:xfrm>
            <a:off x="5367330" y="3696925"/>
            <a:ext cx="2075700" cy="114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67" name="Google Shape;67;p15"/>
          <p:cNvSpPr txBox="1"/>
          <p:nvPr>
            <p:ph idx="4" type="title"/>
          </p:nvPr>
        </p:nvSpPr>
        <p:spPr>
          <a:xfrm>
            <a:off x="656575" y="339500"/>
            <a:ext cx="8175600" cy="9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title">
  <p:cSld name="MAIN_POINT_1">
    <p:bg>
      <p:bgPr>
        <a:solidFill>
          <a:schemeClr val="accent1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4612652" y="3457438"/>
            <a:ext cx="3722700" cy="846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70" name="Google Shape;70;p16"/>
          <p:cNvSpPr txBox="1"/>
          <p:nvPr>
            <p:ph idx="2" type="title"/>
          </p:nvPr>
        </p:nvSpPr>
        <p:spPr>
          <a:xfrm>
            <a:off x="4306375" y="1983425"/>
            <a:ext cx="4029000" cy="184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200"/>
              <a:buFont typeface="Clicker Script"/>
              <a:buNone/>
              <a:defRPr b="1" sz="7200">
                <a:solidFill>
                  <a:schemeClr val="accent4"/>
                </a:solidFill>
                <a:latin typeface="Clicker Script"/>
                <a:ea typeface="Clicker Script"/>
                <a:cs typeface="Clicker Script"/>
                <a:sym typeface="Clicker Script"/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Four Columns ">
  <p:cSld name="BIG_NUMBER_1_1_1_1">
    <p:bg>
      <p:bgPr>
        <a:solidFill>
          <a:schemeClr val="accent1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/>
          <p:nvPr>
            <p:ph type="title"/>
          </p:nvPr>
        </p:nvSpPr>
        <p:spPr>
          <a:xfrm>
            <a:off x="749627" y="3120875"/>
            <a:ext cx="1730100" cy="56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9pPr>
          </a:lstStyle>
          <a:p/>
        </p:txBody>
      </p:sp>
      <p:sp>
        <p:nvSpPr>
          <p:cNvPr id="73" name="Google Shape;73;p17"/>
          <p:cNvSpPr txBox="1"/>
          <p:nvPr>
            <p:ph idx="1" type="subTitle"/>
          </p:nvPr>
        </p:nvSpPr>
        <p:spPr>
          <a:xfrm>
            <a:off x="749633" y="3638750"/>
            <a:ext cx="1730100" cy="114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74" name="Google Shape;74;p17"/>
          <p:cNvSpPr txBox="1"/>
          <p:nvPr>
            <p:ph idx="2" type="title"/>
          </p:nvPr>
        </p:nvSpPr>
        <p:spPr>
          <a:xfrm>
            <a:off x="656575" y="339500"/>
            <a:ext cx="8175600" cy="9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9pPr>
          </a:lstStyle>
          <a:p/>
        </p:txBody>
      </p:sp>
      <p:sp>
        <p:nvSpPr>
          <p:cNvPr id="75" name="Google Shape;75;p17"/>
          <p:cNvSpPr txBox="1"/>
          <p:nvPr>
            <p:ph idx="3" type="title"/>
          </p:nvPr>
        </p:nvSpPr>
        <p:spPr>
          <a:xfrm>
            <a:off x="2721174" y="3120875"/>
            <a:ext cx="1730100" cy="56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9pPr>
          </a:lstStyle>
          <a:p/>
        </p:txBody>
      </p:sp>
      <p:sp>
        <p:nvSpPr>
          <p:cNvPr id="76" name="Google Shape;76;p17"/>
          <p:cNvSpPr txBox="1"/>
          <p:nvPr>
            <p:ph idx="4" type="subTitle"/>
          </p:nvPr>
        </p:nvSpPr>
        <p:spPr>
          <a:xfrm>
            <a:off x="2721180" y="3638750"/>
            <a:ext cx="1730100" cy="114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77" name="Google Shape;77;p17"/>
          <p:cNvSpPr txBox="1"/>
          <p:nvPr>
            <p:ph idx="5" type="title"/>
          </p:nvPr>
        </p:nvSpPr>
        <p:spPr>
          <a:xfrm>
            <a:off x="4692720" y="3120875"/>
            <a:ext cx="1730100" cy="56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9pPr>
          </a:lstStyle>
          <a:p/>
        </p:txBody>
      </p:sp>
      <p:sp>
        <p:nvSpPr>
          <p:cNvPr id="78" name="Google Shape;78;p17"/>
          <p:cNvSpPr txBox="1"/>
          <p:nvPr>
            <p:ph idx="6" type="subTitle"/>
          </p:nvPr>
        </p:nvSpPr>
        <p:spPr>
          <a:xfrm>
            <a:off x="4692726" y="3638750"/>
            <a:ext cx="1730100" cy="114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79" name="Google Shape;79;p17"/>
          <p:cNvSpPr txBox="1"/>
          <p:nvPr>
            <p:ph idx="7" type="title"/>
          </p:nvPr>
        </p:nvSpPr>
        <p:spPr>
          <a:xfrm>
            <a:off x="6664267" y="3120875"/>
            <a:ext cx="1730100" cy="56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9pPr>
          </a:lstStyle>
          <a:p/>
        </p:txBody>
      </p:sp>
      <p:sp>
        <p:nvSpPr>
          <p:cNvPr id="80" name="Google Shape;80;p17"/>
          <p:cNvSpPr txBox="1"/>
          <p:nvPr>
            <p:ph idx="8" type="subTitle"/>
          </p:nvPr>
        </p:nvSpPr>
        <p:spPr>
          <a:xfrm>
            <a:off x="6664273" y="3638750"/>
            <a:ext cx="1730100" cy="114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title 1">
  <p:cSld name="MAIN_POINT_1_1">
    <p:bg>
      <p:bgPr>
        <a:solidFill>
          <a:schemeClr val="accent1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846975" y="1367388"/>
            <a:ext cx="3722700" cy="846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600"/>
              <a:buNone/>
              <a:defRPr sz="3600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83" name="Google Shape;83;p18"/>
          <p:cNvSpPr txBox="1"/>
          <p:nvPr>
            <p:ph idx="2" type="title"/>
          </p:nvPr>
        </p:nvSpPr>
        <p:spPr>
          <a:xfrm>
            <a:off x="846975" y="-106625"/>
            <a:ext cx="4029000" cy="184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7200"/>
              <a:buFont typeface="Clicker Script"/>
              <a:buNone/>
              <a:defRPr b="1" sz="7200">
                <a:solidFill>
                  <a:schemeClr val="accent4"/>
                </a:solidFill>
                <a:latin typeface="Clicker Script"/>
                <a:ea typeface="Clicker Script"/>
                <a:cs typeface="Clicker Script"/>
                <a:sym typeface="Clicker Scrip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Bullet Points 1">
  <p:cSld name="SECTION_TITLE_AND_DESCRIPTION_1">
    <p:bg>
      <p:bgPr>
        <a:solidFill>
          <a:schemeClr val="accent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 txBox="1"/>
          <p:nvPr>
            <p:ph idx="1" type="subTitle"/>
          </p:nvPr>
        </p:nvSpPr>
        <p:spPr>
          <a:xfrm>
            <a:off x="5076175" y="1460100"/>
            <a:ext cx="4045200" cy="651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Patrick Hand"/>
              <a:buNone/>
              <a:defRPr sz="2400">
                <a:solidFill>
                  <a:schemeClr val="accent4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Patrick Hand"/>
              <a:buNone/>
              <a:defRPr sz="2400">
                <a:solidFill>
                  <a:schemeClr val="accent4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Patrick Hand"/>
              <a:buNone/>
              <a:defRPr sz="2400">
                <a:solidFill>
                  <a:schemeClr val="accent4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Patrick Hand"/>
              <a:buNone/>
              <a:defRPr sz="2400">
                <a:solidFill>
                  <a:schemeClr val="accent4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Patrick Hand"/>
              <a:buNone/>
              <a:defRPr sz="2400">
                <a:solidFill>
                  <a:schemeClr val="accent4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Patrick Hand"/>
              <a:buNone/>
              <a:defRPr sz="2400">
                <a:solidFill>
                  <a:schemeClr val="accent4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Patrick Hand"/>
              <a:buNone/>
              <a:defRPr sz="2400">
                <a:solidFill>
                  <a:schemeClr val="accent4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Patrick Hand"/>
              <a:buNone/>
              <a:defRPr sz="2400">
                <a:solidFill>
                  <a:schemeClr val="accent4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Patrick Hand"/>
              <a:buNone/>
              <a:defRPr sz="2400">
                <a:solidFill>
                  <a:schemeClr val="accent4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/>
        </p:txBody>
      </p:sp>
      <p:sp>
        <p:nvSpPr>
          <p:cNvPr id="86" name="Google Shape;86;p19"/>
          <p:cNvSpPr txBox="1"/>
          <p:nvPr>
            <p:ph idx="2" type="body"/>
          </p:nvPr>
        </p:nvSpPr>
        <p:spPr>
          <a:xfrm>
            <a:off x="5076175" y="2235625"/>
            <a:ext cx="3703800" cy="23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400">
                <a:solidFill>
                  <a:schemeClr val="accent2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87" name="Google Shape;87;p19"/>
          <p:cNvSpPr txBox="1"/>
          <p:nvPr>
            <p:ph type="title"/>
          </p:nvPr>
        </p:nvSpPr>
        <p:spPr>
          <a:xfrm>
            <a:off x="656575" y="339500"/>
            <a:ext cx="8175600" cy="9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ix Columns ">
  <p:cSld name="BIG_NUMBER_1_1_2">
    <p:bg>
      <p:bgPr>
        <a:solidFill>
          <a:schemeClr val="accen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934581" y="3167400"/>
            <a:ext cx="2075700" cy="56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9pPr>
          </a:lstStyle>
          <a:p/>
        </p:txBody>
      </p:sp>
      <p:sp>
        <p:nvSpPr>
          <p:cNvPr id="90" name="Google Shape;90;p20"/>
          <p:cNvSpPr txBox="1"/>
          <p:nvPr>
            <p:ph idx="1" type="subTitle"/>
          </p:nvPr>
        </p:nvSpPr>
        <p:spPr>
          <a:xfrm>
            <a:off x="934581" y="3685275"/>
            <a:ext cx="2075700" cy="66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91" name="Google Shape;91;p20"/>
          <p:cNvSpPr txBox="1"/>
          <p:nvPr>
            <p:ph idx="2" type="title"/>
          </p:nvPr>
        </p:nvSpPr>
        <p:spPr>
          <a:xfrm>
            <a:off x="3534144" y="3167400"/>
            <a:ext cx="2075700" cy="56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9pPr>
          </a:lstStyle>
          <a:p/>
        </p:txBody>
      </p:sp>
      <p:sp>
        <p:nvSpPr>
          <p:cNvPr id="92" name="Google Shape;92;p20"/>
          <p:cNvSpPr txBox="1"/>
          <p:nvPr>
            <p:ph idx="3" type="subTitle"/>
          </p:nvPr>
        </p:nvSpPr>
        <p:spPr>
          <a:xfrm>
            <a:off x="3534144" y="3685275"/>
            <a:ext cx="2075700" cy="66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93" name="Google Shape;93;p20"/>
          <p:cNvSpPr txBox="1"/>
          <p:nvPr>
            <p:ph idx="4" type="title"/>
          </p:nvPr>
        </p:nvSpPr>
        <p:spPr>
          <a:xfrm>
            <a:off x="6133719" y="3167400"/>
            <a:ext cx="2075700" cy="56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9pPr>
          </a:lstStyle>
          <a:p/>
        </p:txBody>
      </p:sp>
      <p:sp>
        <p:nvSpPr>
          <p:cNvPr id="94" name="Google Shape;94;p20"/>
          <p:cNvSpPr txBox="1"/>
          <p:nvPr>
            <p:ph idx="5" type="subTitle"/>
          </p:nvPr>
        </p:nvSpPr>
        <p:spPr>
          <a:xfrm>
            <a:off x="6133719" y="3685275"/>
            <a:ext cx="2075700" cy="66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95" name="Google Shape;95;p20"/>
          <p:cNvSpPr txBox="1"/>
          <p:nvPr>
            <p:ph idx="6" type="title"/>
          </p:nvPr>
        </p:nvSpPr>
        <p:spPr>
          <a:xfrm>
            <a:off x="656575" y="339500"/>
            <a:ext cx="8175600" cy="9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9pPr>
          </a:lstStyle>
          <a:p/>
        </p:txBody>
      </p:sp>
      <p:sp>
        <p:nvSpPr>
          <p:cNvPr id="96" name="Google Shape;96;p20"/>
          <p:cNvSpPr txBox="1"/>
          <p:nvPr>
            <p:ph idx="7" type="title"/>
          </p:nvPr>
        </p:nvSpPr>
        <p:spPr>
          <a:xfrm>
            <a:off x="934581" y="1706475"/>
            <a:ext cx="2075700" cy="56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9pPr>
          </a:lstStyle>
          <a:p/>
        </p:txBody>
      </p:sp>
      <p:sp>
        <p:nvSpPr>
          <p:cNvPr id="97" name="Google Shape;97;p20"/>
          <p:cNvSpPr txBox="1"/>
          <p:nvPr>
            <p:ph idx="8" type="subTitle"/>
          </p:nvPr>
        </p:nvSpPr>
        <p:spPr>
          <a:xfrm>
            <a:off x="934581" y="2224350"/>
            <a:ext cx="2075700" cy="66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98" name="Google Shape;98;p20"/>
          <p:cNvSpPr txBox="1"/>
          <p:nvPr>
            <p:ph idx="9" type="title"/>
          </p:nvPr>
        </p:nvSpPr>
        <p:spPr>
          <a:xfrm>
            <a:off x="3534144" y="1706475"/>
            <a:ext cx="2075700" cy="56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9pPr>
          </a:lstStyle>
          <a:p/>
        </p:txBody>
      </p:sp>
      <p:sp>
        <p:nvSpPr>
          <p:cNvPr id="99" name="Google Shape;99;p20"/>
          <p:cNvSpPr txBox="1"/>
          <p:nvPr>
            <p:ph idx="13" type="subTitle"/>
          </p:nvPr>
        </p:nvSpPr>
        <p:spPr>
          <a:xfrm>
            <a:off x="3534144" y="2224350"/>
            <a:ext cx="2075700" cy="66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00" name="Google Shape;100;p20"/>
          <p:cNvSpPr txBox="1"/>
          <p:nvPr>
            <p:ph idx="14" type="title"/>
          </p:nvPr>
        </p:nvSpPr>
        <p:spPr>
          <a:xfrm>
            <a:off x="6133719" y="1706475"/>
            <a:ext cx="2075700" cy="56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None/>
              <a:defRPr sz="2400">
                <a:solidFill>
                  <a:schemeClr val="accent4"/>
                </a:solidFill>
              </a:defRPr>
            </a:lvl9pPr>
          </a:lstStyle>
          <a:p/>
        </p:txBody>
      </p:sp>
      <p:sp>
        <p:nvSpPr>
          <p:cNvPr id="101" name="Google Shape;101;p20"/>
          <p:cNvSpPr txBox="1"/>
          <p:nvPr>
            <p:ph idx="15" type="subTitle"/>
          </p:nvPr>
        </p:nvSpPr>
        <p:spPr>
          <a:xfrm>
            <a:off x="6133719" y="2224350"/>
            <a:ext cx="2075700" cy="66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1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2137800" y="1974050"/>
            <a:ext cx="48684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600"/>
              <a:buFont typeface="Clicker Script"/>
              <a:buNone/>
              <a:defRPr b="1" sz="9600">
                <a:solidFill>
                  <a:schemeClr val="accent4"/>
                </a:solidFill>
                <a:latin typeface="Clicker Script"/>
                <a:ea typeface="Clicker Script"/>
                <a:cs typeface="Clicker Script"/>
                <a:sym typeface="Clicker Scrip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3" name="Google Shape;13;p3"/>
          <p:cNvSpPr txBox="1"/>
          <p:nvPr>
            <p:ph idx="2" type="title"/>
          </p:nvPr>
        </p:nvSpPr>
        <p:spPr>
          <a:xfrm>
            <a:off x="3258750" y="2797600"/>
            <a:ext cx="23217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0"/>
              <a:buNone/>
              <a:defRPr b="1" sz="6000">
                <a:solidFill>
                  <a:schemeClr val="accent5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hasCustomPrompt="1" idx="3" type="title"/>
          </p:nvPr>
        </p:nvSpPr>
        <p:spPr>
          <a:xfrm>
            <a:off x="311700" y="1029925"/>
            <a:ext cx="8520600" cy="694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5" name="Google Shape;15;p3"/>
          <p:cNvSpPr txBox="1"/>
          <p:nvPr>
            <p:ph idx="1" type="subTitle"/>
          </p:nvPr>
        </p:nvSpPr>
        <p:spPr>
          <a:xfrm>
            <a:off x="2758500" y="3840975"/>
            <a:ext cx="3627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None/>
              <a:defRPr sz="16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Text">
  <p:cSld name="ONE_COLUMN_TEXT_1">
    <p:bg>
      <p:bgPr>
        <a:solidFill>
          <a:schemeClr val="accent1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5422775" y="2373900"/>
            <a:ext cx="2711700" cy="177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400">
                <a:solidFill>
                  <a:schemeClr val="accent2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04" name="Google Shape;104;p21"/>
          <p:cNvSpPr txBox="1"/>
          <p:nvPr>
            <p:ph type="title"/>
          </p:nvPr>
        </p:nvSpPr>
        <p:spPr>
          <a:xfrm>
            <a:off x="656575" y="339500"/>
            <a:ext cx="8175600" cy="9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 + Credits">
  <p:cSld name="CAPTION_ONLY_1">
    <p:bg>
      <p:bgPr>
        <a:solidFill>
          <a:schemeClr val="accent1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/>
          <p:nvPr>
            <p:ph idx="1" type="body"/>
          </p:nvPr>
        </p:nvSpPr>
        <p:spPr>
          <a:xfrm>
            <a:off x="656575" y="1448000"/>
            <a:ext cx="2966700" cy="163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</a:lstStyle>
          <a:p/>
        </p:txBody>
      </p:sp>
      <p:sp>
        <p:nvSpPr>
          <p:cNvPr id="107" name="Google Shape;107;p22"/>
          <p:cNvSpPr txBox="1"/>
          <p:nvPr>
            <p:ph type="title"/>
          </p:nvPr>
        </p:nvSpPr>
        <p:spPr>
          <a:xfrm>
            <a:off x="656575" y="339500"/>
            <a:ext cx="8175600" cy="9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9pPr>
          </a:lstStyle>
          <a:p/>
        </p:txBody>
      </p:sp>
      <p:sp>
        <p:nvSpPr>
          <p:cNvPr id="108" name="Google Shape;108;p22"/>
          <p:cNvSpPr txBox="1"/>
          <p:nvPr/>
        </p:nvSpPr>
        <p:spPr>
          <a:xfrm>
            <a:off x="656575" y="3585125"/>
            <a:ext cx="3532800" cy="66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CREDITS: This presentation template was created by </a:t>
            </a:r>
            <a:r>
              <a:rPr lang="en" sz="1100">
                <a:solidFill>
                  <a:schemeClr val="accent2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10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, including icons by </a:t>
            </a:r>
            <a:r>
              <a:rPr lang="en" sz="1100">
                <a:solidFill>
                  <a:schemeClr val="accent2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10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, and infographics &amp; images by </a:t>
            </a:r>
            <a:r>
              <a:rPr lang="en" sz="1100">
                <a:solidFill>
                  <a:schemeClr val="accent2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r>
              <a:rPr lang="en" sz="110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  <a:endParaRPr sz="110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BLANK_1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">
  <p:cSld name="TITLE_AND_BODY_1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2" name="Google Shape;11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3" name="Google Shape;113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accent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idx="1" type="body"/>
          </p:nvPr>
        </p:nvSpPr>
        <p:spPr>
          <a:xfrm>
            <a:off x="656700" y="1323500"/>
            <a:ext cx="7460400" cy="309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type="title"/>
          </p:nvPr>
        </p:nvSpPr>
        <p:spPr>
          <a:xfrm>
            <a:off x="656575" y="339500"/>
            <a:ext cx="8175600" cy="9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>
            <p:ph idx="1" type="body"/>
          </p:nvPr>
        </p:nvSpPr>
        <p:spPr>
          <a:xfrm>
            <a:off x="656575" y="1451100"/>
            <a:ext cx="3586800" cy="311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400">
                <a:solidFill>
                  <a:schemeClr val="accent2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21" name="Google Shape;21;p5"/>
          <p:cNvSpPr txBox="1"/>
          <p:nvPr>
            <p:ph type="title"/>
          </p:nvPr>
        </p:nvSpPr>
        <p:spPr>
          <a:xfrm>
            <a:off x="656575" y="339500"/>
            <a:ext cx="8175600" cy="9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9pPr>
          </a:lstStyle>
          <a:p/>
        </p:txBody>
      </p:sp>
      <p:sp>
        <p:nvSpPr>
          <p:cNvPr id="22" name="Google Shape;22;p5"/>
          <p:cNvSpPr txBox="1"/>
          <p:nvPr>
            <p:ph idx="2" type="body"/>
          </p:nvPr>
        </p:nvSpPr>
        <p:spPr>
          <a:xfrm>
            <a:off x="4749975" y="412325"/>
            <a:ext cx="3586800" cy="39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400">
                <a:solidFill>
                  <a:schemeClr val="accent2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accent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656575" y="339500"/>
            <a:ext cx="8175600" cy="9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1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816500" y="1249200"/>
            <a:ext cx="32916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3600"/>
              <a:buNone/>
              <a:defRPr sz="3600">
                <a:solidFill>
                  <a:srgbClr val="FF9E9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7" name="Google Shape;27;p7"/>
          <p:cNvSpPr txBox="1"/>
          <p:nvPr>
            <p:ph idx="1" type="body"/>
          </p:nvPr>
        </p:nvSpPr>
        <p:spPr>
          <a:xfrm>
            <a:off x="816500" y="2053900"/>
            <a:ext cx="3291600" cy="19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400">
                <a:solidFill>
                  <a:schemeClr val="accent2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605125" y="297750"/>
            <a:ext cx="2304000" cy="409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sz="3000">
                <a:solidFill>
                  <a:schemeClr val="accent3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accent1"/>
        </a:solid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/>
          <p:nvPr>
            <p:ph idx="1" type="subTitle"/>
          </p:nvPr>
        </p:nvSpPr>
        <p:spPr>
          <a:xfrm>
            <a:off x="656575" y="1460100"/>
            <a:ext cx="4045200" cy="651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Patrick Hand"/>
              <a:buNone/>
              <a:defRPr sz="2400">
                <a:solidFill>
                  <a:schemeClr val="accent4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Patrick Hand"/>
              <a:buNone/>
              <a:defRPr sz="2400">
                <a:solidFill>
                  <a:schemeClr val="accent4"/>
                </a:solidFill>
                <a:latin typeface="Patrick Hand"/>
                <a:ea typeface="Patrick Hand"/>
                <a:cs typeface="Patrick Hand"/>
                <a:sym typeface="Patrick Hand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Patrick Hand"/>
              <a:buNone/>
              <a:defRPr sz="2400">
                <a:solidFill>
                  <a:schemeClr val="accent4"/>
                </a:solidFill>
                <a:latin typeface="Patrick Hand"/>
                <a:ea typeface="Patrick Hand"/>
                <a:cs typeface="Patrick Hand"/>
                <a:sym typeface="Patrick Hand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Patrick Hand"/>
              <a:buNone/>
              <a:defRPr sz="2400">
                <a:solidFill>
                  <a:schemeClr val="accent4"/>
                </a:solidFill>
                <a:latin typeface="Patrick Hand"/>
                <a:ea typeface="Patrick Hand"/>
                <a:cs typeface="Patrick Hand"/>
                <a:sym typeface="Patrick Hand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Patrick Hand"/>
              <a:buNone/>
              <a:defRPr sz="2400">
                <a:solidFill>
                  <a:schemeClr val="accent4"/>
                </a:solidFill>
                <a:latin typeface="Patrick Hand"/>
                <a:ea typeface="Patrick Hand"/>
                <a:cs typeface="Patrick Hand"/>
                <a:sym typeface="Patrick Hand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Patrick Hand"/>
              <a:buNone/>
              <a:defRPr sz="2400">
                <a:solidFill>
                  <a:schemeClr val="accent4"/>
                </a:solidFill>
                <a:latin typeface="Patrick Hand"/>
                <a:ea typeface="Patrick Hand"/>
                <a:cs typeface="Patrick Hand"/>
                <a:sym typeface="Patrick Hand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Patrick Hand"/>
              <a:buNone/>
              <a:defRPr sz="2400">
                <a:solidFill>
                  <a:schemeClr val="accent4"/>
                </a:solidFill>
                <a:latin typeface="Patrick Hand"/>
                <a:ea typeface="Patrick Hand"/>
                <a:cs typeface="Patrick Hand"/>
                <a:sym typeface="Patrick Hand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Patrick Hand"/>
              <a:buNone/>
              <a:defRPr sz="2400">
                <a:solidFill>
                  <a:schemeClr val="accent4"/>
                </a:solidFill>
                <a:latin typeface="Patrick Hand"/>
                <a:ea typeface="Patrick Hand"/>
                <a:cs typeface="Patrick Hand"/>
                <a:sym typeface="Patrick Hand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Patrick Hand"/>
              <a:buNone/>
              <a:defRPr sz="2400">
                <a:solidFill>
                  <a:schemeClr val="accent4"/>
                </a:solidFill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/>
        </p:txBody>
      </p:sp>
      <p:sp>
        <p:nvSpPr>
          <p:cNvPr id="32" name="Google Shape;32;p9"/>
          <p:cNvSpPr txBox="1"/>
          <p:nvPr>
            <p:ph idx="2" type="body"/>
          </p:nvPr>
        </p:nvSpPr>
        <p:spPr>
          <a:xfrm>
            <a:off x="656575" y="2235625"/>
            <a:ext cx="3703800" cy="232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400">
                <a:solidFill>
                  <a:schemeClr val="accent2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33" name="Google Shape;33;p9"/>
          <p:cNvSpPr txBox="1"/>
          <p:nvPr>
            <p:ph type="title"/>
          </p:nvPr>
        </p:nvSpPr>
        <p:spPr>
          <a:xfrm>
            <a:off x="656575" y="339500"/>
            <a:ext cx="8175600" cy="9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/>
          <p:nvPr>
            <p:ph idx="1" type="body"/>
          </p:nvPr>
        </p:nvSpPr>
        <p:spPr>
          <a:xfrm>
            <a:off x="656575" y="2613525"/>
            <a:ext cx="2966700" cy="204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>
                <a:solidFill>
                  <a:schemeClr val="accent2"/>
                </a:solidFill>
              </a:defRPr>
            </a:lvl1pPr>
          </a:lstStyle>
          <a:p/>
        </p:txBody>
      </p:sp>
      <p:sp>
        <p:nvSpPr>
          <p:cNvPr id="36" name="Google Shape;36;p10"/>
          <p:cNvSpPr txBox="1"/>
          <p:nvPr>
            <p:ph type="title"/>
          </p:nvPr>
        </p:nvSpPr>
        <p:spPr>
          <a:xfrm>
            <a:off x="656575" y="339500"/>
            <a:ext cx="8175600" cy="9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11.xml"/><Relationship Id="rId22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0.xml"/><Relationship Id="rId21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13.xml"/><Relationship Id="rId24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Patrick Hand"/>
              <a:buNone/>
              <a:defRPr sz="2800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ontserrat"/>
              <a:buChar char="●"/>
              <a:defRPr sz="180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17500" lvl="1" marL="9144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■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●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■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●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Montserrat"/>
              <a:buChar char="■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Jnikopoulos@auburn.k12.ma.us" TargetMode="External"/><Relationship Id="rId4" Type="http://schemas.openxmlformats.org/officeDocument/2006/relationships/hyperlink" Target="mailto:senglehart@auburn.k12.ma.us" TargetMode="External"/><Relationship Id="rId5" Type="http://schemas.openxmlformats.org/officeDocument/2006/relationships/hyperlink" Target="mailto:Todonnell@auburn.k12.m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D4D4D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5"/>
          <p:cNvSpPr txBox="1"/>
          <p:nvPr>
            <p:ph type="ctrTitle"/>
          </p:nvPr>
        </p:nvSpPr>
        <p:spPr>
          <a:xfrm>
            <a:off x="1302600" y="2145450"/>
            <a:ext cx="6538800" cy="106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Support</a:t>
            </a:r>
            <a:endParaRPr b="1">
              <a:solidFill>
                <a:schemeClr val="accent4"/>
              </a:solidFill>
            </a:endParaRPr>
          </a:p>
        </p:txBody>
      </p:sp>
      <p:grpSp>
        <p:nvGrpSpPr>
          <p:cNvPr id="119" name="Google Shape;119;p25"/>
          <p:cNvGrpSpPr/>
          <p:nvPr/>
        </p:nvGrpSpPr>
        <p:grpSpPr>
          <a:xfrm rot="9905798">
            <a:off x="4577605" y="1032139"/>
            <a:ext cx="992340" cy="1002566"/>
            <a:chOff x="4479325" y="838125"/>
            <a:chExt cx="992300" cy="1002525"/>
          </a:xfrm>
        </p:grpSpPr>
        <p:sp>
          <p:nvSpPr>
            <p:cNvPr id="120" name="Google Shape;120;p25"/>
            <p:cNvSpPr/>
            <p:nvPr/>
          </p:nvSpPr>
          <p:spPr>
            <a:xfrm>
              <a:off x="4507125" y="876150"/>
              <a:ext cx="964500" cy="9645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25"/>
            <p:cNvSpPr/>
            <p:nvPr/>
          </p:nvSpPr>
          <p:spPr>
            <a:xfrm>
              <a:off x="4479325" y="962100"/>
              <a:ext cx="792600" cy="792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25"/>
            <p:cNvSpPr/>
            <p:nvPr/>
          </p:nvSpPr>
          <p:spPr>
            <a:xfrm>
              <a:off x="4679025" y="1015250"/>
              <a:ext cx="792600" cy="792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25"/>
            <p:cNvSpPr/>
            <p:nvPr/>
          </p:nvSpPr>
          <p:spPr>
            <a:xfrm>
              <a:off x="4593075" y="838125"/>
              <a:ext cx="792600" cy="7926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4" name="Google Shape;124;p25"/>
          <p:cNvSpPr txBox="1"/>
          <p:nvPr>
            <p:ph type="ctrTitle"/>
          </p:nvPr>
        </p:nvSpPr>
        <p:spPr>
          <a:xfrm>
            <a:off x="2251350" y="3550204"/>
            <a:ext cx="4641300" cy="89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chemeClr val="accent5"/>
                </a:solidFill>
                <a:latin typeface="Patrick Hand"/>
                <a:ea typeface="Patrick Hand"/>
                <a:cs typeface="Patrick Hand"/>
                <a:sym typeface="Patrick Hand"/>
              </a:rPr>
              <a:t>School Counseling</a:t>
            </a:r>
            <a:endParaRPr sz="3800">
              <a:solidFill>
                <a:schemeClr val="accent5"/>
              </a:solidFill>
              <a:latin typeface="Patrick Hand"/>
              <a:ea typeface="Patrick Hand"/>
              <a:cs typeface="Patrick Hand"/>
              <a:sym typeface="Patrick Han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solidFill>
                  <a:schemeClr val="accent5"/>
                </a:solidFill>
                <a:latin typeface="Patrick Hand"/>
                <a:ea typeface="Patrick Hand"/>
                <a:cs typeface="Patrick Hand"/>
                <a:sym typeface="Patrick Hand"/>
              </a:rPr>
              <a:t>Department</a:t>
            </a:r>
            <a:endParaRPr sz="3800">
              <a:solidFill>
                <a:schemeClr val="accent5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125" name="Google Shape;125;p25"/>
          <p:cNvSpPr txBox="1"/>
          <p:nvPr>
            <p:ph type="ctrTitle"/>
          </p:nvPr>
        </p:nvSpPr>
        <p:spPr>
          <a:xfrm>
            <a:off x="4261450" y="1152850"/>
            <a:ext cx="1531500" cy="79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800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rPr>
              <a:t>SW</a:t>
            </a:r>
            <a:r>
              <a:rPr b="1" lang="en" sz="3800">
                <a:solidFill>
                  <a:schemeClr val="accent1"/>
                </a:solidFill>
                <a:latin typeface="Patrick Hand"/>
                <a:ea typeface="Patrick Hand"/>
                <a:cs typeface="Patrick Hand"/>
                <a:sym typeface="Patrick Hand"/>
              </a:rPr>
              <a:t>IS</a:t>
            </a:r>
            <a:endParaRPr b="1" sz="3800">
              <a:solidFill>
                <a:schemeClr val="accent1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126" name="Google Shape;126;p25"/>
          <p:cNvSpPr/>
          <p:nvPr/>
        </p:nvSpPr>
        <p:spPr>
          <a:xfrm flipH="1" rot="-792729">
            <a:off x="4231928" y="2751260"/>
            <a:ext cx="1887822" cy="542720"/>
          </a:xfrm>
          <a:custGeom>
            <a:rect b="b" l="l" r="r" t="t"/>
            <a:pathLst>
              <a:path extrusionOk="0" h="33525" w="116615">
                <a:moveTo>
                  <a:pt x="104263" y="0"/>
                </a:moveTo>
                <a:cubicBezTo>
                  <a:pt x="102302" y="0"/>
                  <a:pt x="100338" y="147"/>
                  <a:pt x="98378" y="340"/>
                </a:cubicBezTo>
                <a:cubicBezTo>
                  <a:pt x="93591" y="815"/>
                  <a:pt x="88895" y="1779"/>
                  <a:pt x="84270" y="3110"/>
                </a:cubicBezTo>
                <a:cubicBezTo>
                  <a:pt x="70659" y="7026"/>
                  <a:pt x="57397" y="11916"/>
                  <a:pt x="44432" y="17592"/>
                </a:cubicBezTo>
                <a:cubicBezTo>
                  <a:pt x="35458" y="21519"/>
                  <a:pt x="26514" y="25503"/>
                  <a:pt x="17239" y="28683"/>
                </a:cubicBezTo>
                <a:cubicBezTo>
                  <a:pt x="13690" y="29900"/>
                  <a:pt x="10106" y="30967"/>
                  <a:pt x="6363" y="31385"/>
                </a:cubicBezTo>
                <a:cubicBezTo>
                  <a:pt x="4674" y="31573"/>
                  <a:pt x="2976" y="31681"/>
                  <a:pt x="1282" y="31835"/>
                </a:cubicBezTo>
                <a:cubicBezTo>
                  <a:pt x="1006" y="31859"/>
                  <a:pt x="699" y="31868"/>
                  <a:pt x="469" y="31996"/>
                </a:cubicBezTo>
                <a:cubicBezTo>
                  <a:pt x="259" y="32113"/>
                  <a:pt x="9" y="32380"/>
                  <a:pt x="5" y="32584"/>
                </a:cubicBezTo>
                <a:cubicBezTo>
                  <a:pt x="1" y="32797"/>
                  <a:pt x="228" y="33097"/>
                  <a:pt x="433" y="33209"/>
                </a:cubicBezTo>
                <a:cubicBezTo>
                  <a:pt x="704" y="33355"/>
                  <a:pt x="1051" y="33377"/>
                  <a:pt x="1371" y="33412"/>
                </a:cubicBezTo>
                <a:cubicBezTo>
                  <a:pt x="2057" y="33489"/>
                  <a:pt x="2741" y="33524"/>
                  <a:pt x="3423" y="33524"/>
                </a:cubicBezTo>
                <a:cubicBezTo>
                  <a:pt x="5130" y="33524"/>
                  <a:pt x="6823" y="33302"/>
                  <a:pt x="8495" y="32945"/>
                </a:cubicBezTo>
                <a:cubicBezTo>
                  <a:pt x="10910" y="32427"/>
                  <a:pt x="13293" y="31760"/>
                  <a:pt x="15686" y="31138"/>
                </a:cubicBezTo>
                <a:cubicBezTo>
                  <a:pt x="23221" y="29180"/>
                  <a:pt x="30549" y="26619"/>
                  <a:pt x="37692" y="23529"/>
                </a:cubicBezTo>
                <a:cubicBezTo>
                  <a:pt x="43240" y="21130"/>
                  <a:pt x="48738" y="18636"/>
                  <a:pt x="54452" y="16604"/>
                </a:cubicBezTo>
                <a:cubicBezTo>
                  <a:pt x="60740" y="14377"/>
                  <a:pt x="67165" y="12703"/>
                  <a:pt x="73724" y="11584"/>
                </a:cubicBezTo>
                <a:cubicBezTo>
                  <a:pt x="81323" y="10288"/>
                  <a:pt x="89005" y="9927"/>
                  <a:pt x="96704" y="9925"/>
                </a:cubicBezTo>
                <a:cubicBezTo>
                  <a:pt x="97391" y="9925"/>
                  <a:pt x="98078" y="9933"/>
                  <a:pt x="98765" y="9933"/>
                </a:cubicBezTo>
                <a:cubicBezTo>
                  <a:pt x="99177" y="9933"/>
                  <a:pt x="99589" y="9930"/>
                  <a:pt x="100000" y="9920"/>
                </a:cubicBezTo>
                <a:cubicBezTo>
                  <a:pt x="103636" y="9836"/>
                  <a:pt x="107272" y="9771"/>
                  <a:pt x="110905" y="9621"/>
                </a:cubicBezTo>
                <a:cubicBezTo>
                  <a:pt x="112173" y="9568"/>
                  <a:pt x="113418" y="9238"/>
                  <a:pt x="114535" y="8573"/>
                </a:cubicBezTo>
                <a:cubicBezTo>
                  <a:pt x="116105" y="7639"/>
                  <a:pt x="116614" y="6082"/>
                  <a:pt x="115893" y="4403"/>
                </a:cubicBezTo>
                <a:cubicBezTo>
                  <a:pt x="115326" y="3085"/>
                  <a:pt x="114408" y="2046"/>
                  <a:pt x="113091" y="1494"/>
                </a:cubicBezTo>
                <a:cubicBezTo>
                  <a:pt x="112009" y="1039"/>
                  <a:pt x="110863" y="669"/>
                  <a:pt x="109710" y="458"/>
                </a:cubicBezTo>
                <a:cubicBezTo>
                  <a:pt x="107900" y="126"/>
                  <a:pt x="106082" y="0"/>
                  <a:pt x="104263" y="0"/>
                </a:cubicBezTo>
                <a:close/>
              </a:path>
            </a:pathLst>
          </a:custGeom>
          <a:solidFill>
            <a:srgbClr val="ABE5D9"/>
          </a:solidFill>
          <a:ln>
            <a:noFill/>
          </a:ln>
          <a:effectLst>
            <a:outerShdw rotWithShape="0" algn="bl" dir="5400000" dist="57150">
              <a:schemeClr val="accent6">
                <a:alpha val="50000"/>
              </a:scheme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5"/>
          <p:cNvSpPr/>
          <p:nvPr/>
        </p:nvSpPr>
        <p:spPr>
          <a:xfrm>
            <a:off x="2226500" y="2887108"/>
            <a:ext cx="682925" cy="271050"/>
          </a:xfrm>
          <a:custGeom>
            <a:rect b="b" l="l" r="r" t="t"/>
            <a:pathLst>
              <a:path extrusionOk="0" h="10842" w="27317">
                <a:moveTo>
                  <a:pt x="27178" y="0"/>
                </a:moveTo>
                <a:cubicBezTo>
                  <a:pt x="26920" y="116"/>
                  <a:pt x="26648" y="207"/>
                  <a:pt x="26412" y="354"/>
                </a:cubicBezTo>
                <a:cubicBezTo>
                  <a:pt x="26214" y="478"/>
                  <a:pt x="26055" y="664"/>
                  <a:pt x="25884" y="828"/>
                </a:cubicBezTo>
                <a:cubicBezTo>
                  <a:pt x="23986" y="2654"/>
                  <a:pt x="21809" y="4070"/>
                  <a:pt x="19421" y="5156"/>
                </a:cubicBezTo>
                <a:cubicBezTo>
                  <a:pt x="17170" y="6180"/>
                  <a:pt x="14845" y="6946"/>
                  <a:pt x="12372" y="6946"/>
                </a:cubicBezTo>
                <a:cubicBezTo>
                  <a:pt x="12021" y="6946"/>
                  <a:pt x="11666" y="6930"/>
                  <a:pt x="11308" y="6898"/>
                </a:cubicBezTo>
                <a:cubicBezTo>
                  <a:pt x="9036" y="6692"/>
                  <a:pt x="7286" y="5711"/>
                  <a:pt x="6529" y="3391"/>
                </a:cubicBezTo>
                <a:cubicBezTo>
                  <a:pt x="6377" y="2925"/>
                  <a:pt x="6204" y="2427"/>
                  <a:pt x="5905" y="2053"/>
                </a:cubicBezTo>
                <a:cubicBezTo>
                  <a:pt x="5527" y="1582"/>
                  <a:pt x="5069" y="1095"/>
                  <a:pt x="4538" y="841"/>
                </a:cubicBezTo>
                <a:cubicBezTo>
                  <a:pt x="4146" y="653"/>
                  <a:pt x="3744" y="566"/>
                  <a:pt x="3350" y="566"/>
                </a:cubicBezTo>
                <a:cubicBezTo>
                  <a:pt x="1921" y="566"/>
                  <a:pt x="608" y="1718"/>
                  <a:pt x="305" y="3421"/>
                </a:cubicBezTo>
                <a:cubicBezTo>
                  <a:pt x="0" y="5146"/>
                  <a:pt x="647" y="6553"/>
                  <a:pt x="1789" y="7769"/>
                </a:cubicBezTo>
                <a:cubicBezTo>
                  <a:pt x="3925" y="10047"/>
                  <a:pt x="6673" y="10780"/>
                  <a:pt x="9942" y="10842"/>
                </a:cubicBezTo>
                <a:cubicBezTo>
                  <a:pt x="10434" y="10801"/>
                  <a:pt x="11189" y="10775"/>
                  <a:pt x="11933" y="10669"/>
                </a:cubicBezTo>
                <a:cubicBezTo>
                  <a:pt x="17502" y="9876"/>
                  <a:pt x="22205" y="7462"/>
                  <a:pt x="25846" y="3126"/>
                </a:cubicBezTo>
                <a:cubicBezTo>
                  <a:pt x="26392" y="2477"/>
                  <a:pt x="26798" y="1698"/>
                  <a:pt x="27190" y="939"/>
                </a:cubicBezTo>
                <a:cubicBezTo>
                  <a:pt x="27316" y="694"/>
                  <a:pt x="27189" y="318"/>
                  <a:pt x="27178" y="0"/>
                </a:cubicBezTo>
                <a:close/>
              </a:path>
            </a:pathLst>
          </a:custGeom>
          <a:solidFill>
            <a:srgbClr val="ABE5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5"/>
          <p:cNvSpPr/>
          <p:nvPr/>
        </p:nvSpPr>
        <p:spPr>
          <a:xfrm>
            <a:off x="6442425" y="3247613"/>
            <a:ext cx="401575" cy="164775"/>
          </a:xfrm>
          <a:custGeom>
            <a:rect b="b" l="l" r="r" t="t"/>
            <a:pathLst>
              <a:path extrusionOk="0" h="6591" w="16063">
                <a:moveTo>
                  <a:pt x="11560" y="1"/>
                </a:moveTo>
                <a:cubicBezTo>
                  <a:pt x="6987" y="1"/>
                  <a:pt x="3536" y="2408"/>
                  <a:pt x="410" y="5437"/>
                </a:cubicBezTo>
                <a:cubicBezTo>
                  <a:pt x="0" y="5834"/>
                  <a:pt x="305" y="6531"/>
                  <a:pt x="899" y="6586"/>
                </a:cubicBezTo>
                <a:cubicBezTo>
                  <a:pt x="932" y="6589"/>
                  <a:pt x="966" y="6590"/>
                  <a:pt x="999" y="6590"/>
                </a:cubicBezTo>
                <a:cubicBezTo>
                  <a:pt x="1276" y="6590"/>
                  <a:pt x="1563" y="6492"/>
                  <a:pt x="1841" y="6433"/>
                </a:cubicBezTo>
                <a:cubicBezTo>
                  <a:pt x="3185" y="6150"/>
                  <a:pt x="4516" y="5743"/>
                  <a:pt x="5875" y="5601"/>
                </a:cubicBezTo>
                <a:cubicBezTo>
                  <a:pt x="8012" y="5376"/>
                  <a:pt x="10168" y="5345"/>
                  <a:pt x="12315" y="5198"/>
                </a:cubicBezTo>
                <a:cubicBezTo>
                  <a:pt x="13379" y="5124"/>
                  <a:pt x="14388" y="4838"/>
                  <a:pt x="15260" y="4176"/>
                </a:cubicBezTo>
                <a:cubicBezTo>
                  <a:pt x="15776" y="3784"/>
                  <a:pt x="16053" y="3280"/>
                  <a:pt x="16063" y="2539"/>
                </a:cubicBezTo>
                <a:cubicBezTo>
                  <a:pt x="15961" y="1645"/>
                  <a:pt x="15450" y="875"/>
                  <a:pt x="14542" y="565"/>
                </a:cubicBezTo>
                <a:cubicBezTo>
                  <a:pt x="13621" y="251"/>
                  <a:pt x="12624" y="8"/>
                  <a:pt x="11657" y="1"/>
                </a:cubicBezTo>
                <a:cubicBezTo>
                  <a:pt x="11625" y="1"/>
                  <a:pt x="11593" y="1"/>
                  <a:pt x="1156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5"/>
          <p:cNvSpPr/>
          <p:nvPr/>
        </p:nvSpPr>
        <p:spPr>
          <a:xfrm>
            <a:off x="2370000" y="3219150"/>
            <a:ext cx="314775" cy="157625"/>
          </a:xfrm>
          <a:custGeom>
            <a:rect b="b" l="l" r="r" t="t"/>
            <a:pathLst>
              <a:path extrusionOk="0" h="6305" w="12591">
                <a:moveTo>
                  <a:pt x="5323" y="1"/>
                </a:moveTo>
                <a:cubicBezTo>
                  <a:pt x="3726" y="29"/>
                  <a:pt x="2346" y="456"/>
                  <a:pt x="1202" y="1467"/>
                </a:cubicBezTo>
                <a:cubicBezTo>
                  <a:pt x="0" y="2526"/>
                  <a:pt x="49" y="4110"/>
                  <a:pt x="1314" y="5090"/>
                </a:cubicBezTo>
                <a:cubicBezTo>
                  <a:pt x="1711" y="5397"/>
                  <a:pt x="2202" y="5659"/>
                  <a:pt x="2687" y="5759"/>
                </a:cubicBezTo>
                <a:cubicBezTo>
                  <a:pt x="3524" y="5930"/>
                  <a:pt x="4388" y="6000"/>
                  <a:pt x="5244" y="6038"/>
                </a:cubicBezTo>
                <a:cubicBezTo>
                  <a:pt x="6941" y="6114"/>
                  <a:pt x="8640" y="6132"/>
                  <a:pt x="10337" y="6190"/>
                </a:cubicBezTo>
                <a:cubicBezTo>
                  <a:pt x="10819" y="6206"/>
                  <a:pt x="11301" y="6305"/>
                  <a:pt x="11781" y="6305"/>
                </a:cubicBezTo>
                <a:cubicBezTo>
                  <a:pt x="11792" y="6305"/>
                  <a:pt x="11802" y="6305"/>
                  <a:pt x="11812" y="6305"/>
                </a:cubicBezTo>
                <a:cubicBezTo>
                  <a:pt x="12254" y="6300"/>
                  <a:pt x="12590" y="6049"/>
                  <a:pt x="12475" y="5565"/>
                </a:cubicBezTo>
                <a:cubicBezTo>
                  <a:pt x="12332" y="4966"/>
                  <a:pt x="12160" y="4357"/>
                  <a:pt x="11884" y="3811"/>
                </a:cubicBezTo>
                <a:cubicBezTo>
                  <a:pt x="10510" y="1097"/>
                  <a:pt x="8092" y="165"/>
                  <a:pt x="532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5"/>
          <p:cNvSpPr/>
          <p:nvPr/>
        </p:nvSpPr>
        <p:spPr>
          <a:xfrm>
            <a:off x="2435425" y="3411525"/>
            <a:ext cx="233875" cy="167100"/>
          </a:xfrm>
          <a:custGeom>
            <a:rect b="b" l="l" r="r" t="t"/>
            <a:pathLst>
              <a:path extrusionOk="0" h="6684" w="9355">
                <a:moveTo>
                  <a:pt x="6009" y="1"/>
                </a:moveTo>
                <a:cubicBezTo>
                  <a:pt x="4210" y="103"/>
                  <a:pt x="2262" y="876"/>
                  <a:pt x="1148" y="2218"/>
                </a:cubicBezTo>
                <a:cubicBezTo>
                  <a:pt x="688" y="2770"/>
                  <a:pt x="348" y="3503"/>
                  <a:pt x="194" y="4205"/>
                </a:cubicBezTo>
                <a:cubicBezTo>
                  <a:pt x="0" y="5087"/>
                  <a:pt x="300" y="5940"/>
                  <a:pt x="1136" y="6437"/>
                </a:cubicBezTo>
                <a:cubicBezTo>
                  <a:pt x="1427" y="6610"/>
                  <a:pt x="1713" y="6684"/>
                  <a:pt x="1995" y="6684"/>
                </a:cubicBezTo>
                <a:cubicBezTo>
                  <a:pt x="2470" y="6684"/>
                  <a:pt x="2931" y="6474"/>
                  <a:pt x="3371" y="6179"/>
                </a:cubicBezTo>
                <a:cubicBezTo>
                  <a:pt x="3496" y="6095"/>
                  <a:pt x="3614" y="6002"/>
                  <a:pt x="3738" y="5915"/>
                </a:cubicBezTo>
                <a:cubicBezTo>
                  <a:pt x="5388" y="4752"/>
                  <a:pt x="7034" y="3584"/>
                  <a:pt x="8690" y="2431"/>
                </a:cubicBezTo>
                <a:cubicBezTo>
                  <a:pt x="9274" y="2025"/>
                  <a:pt x="9354" y="1808"/>
                  <a:pt x="8946" y="1233"/>
                </a:cubicBezTo>
                <a:cubicBezTo>
                  <a:pt x="8779" y="999"/>
                  <a:pt x="8534" y="758"/>
                  <a:pt x="8272" y="665"/>
                </a:cubicBezTo>
                <a:cubicBezTo>
                  <a:pt x="7531" y="403"/>
                  <a:pt x="6765" y="216"/>
                  <a:pt x="600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5"/>
          <p:cNvSpPr/>
          <p:nvPr/>
        </p:nvSpPr>
        <p:spPr>
          <a:xfrm>
            <a:off x="6518325" y="3417188"/>
            <a:ext cx="263075" cy="133000"/>
          </a:xfrm>
          <a:custGeom>
            <a:rect b="b" l="l" r="r" t="t"/>
            <a:pathLst>
              <a:path extrusionOk="0" h="5320" w="10523">
                <a:moveTo>
                  <a:pt x="4579" y="0"/>
                </a:moveTo>
                <a:cubicBezTo>
                  <a:pt x="3262" y="0"/>
                  <a:pt x="1945" y="338"/>
                  <a:pt x="638" y="937"/>
                </a:cubicBezTo>
                <a:cubicBezTo>
                  <a:pt x="369" y="1060"/>
                  <a:pt x="0" y="1408"/>
                  <a:pt x="23" y="1613"/>
                </a:cubicBezTo>
                <a:cubicBezTo>
                  <a:pt x="52" y="1865"/>
                  <a:pt x="406" y="2153"/>
                  <a:pt x="686" y="2287"/>
                </a:cubicBezTo>
                <a:cubicBezTo>
                  <a:pt x="1283" y="2573"/>
                  <a:pt x="1935" y="2744"/>
                  <a:pt x="2543" y="3009"/>
                </a:cubicBezTo>
                <a:cubicBezTo>
                  <a:pt x="4097" y="3686"/>
                  <a:pt x="5624" y="4432"/>
                  <a:pt x="7198" y="5057"/>
                </a:cubicBezTo>
                <a:cubicBezTo>
                  <a:pt x="7653" y="5236"/>
                  <a:pt x="8181" y="5320"/>
                  <a:pt x="8688" y="5320"/>
                </a:cubicBezTo>
                <a:cubicBezTo>
                  <a:pt x="8819" y="5320"/>
                  <a:pt x="8950" y="5314"/>
                  <a:pt x="9077" y="5303"/>
                </a:cubicBezTo>
                <a:cubicBezTo>
                  <a:pt x="9944" y="5228"/>
                  <a:pt x="10410" y="4562"/>
                  <a:pt x="10523" y="3633"/>
                </a:cubicBezTo>
                <a:cubicBezTo>
                  <a:pt x="10305" y="3154"/>
                  <a:pt x="10185" y="2588"/>
                  <a:pt x="9848" y="2219"/>
                </a:cubicBezTo>
                <a:cubicBezTo>
                  <a:pt x="9368" y="1691"/>
                  <a:pt x="8779" y="1208"/>
                  <a:pt x="8146" y="884"/>
                </a:cubicBezTo>
                <a:cubicBezTo>
                  <a:pt x="6961" y="276"/>
                  <a:pt x="5770" y="0"/>
                  <a:pt x="457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5"/>
          <p:cNvSpPr/>
          <p:nvPr/>
        </p:nvSpPr>
        <p:spPr>
          <a:xfrm>
            <a:off x="2460925" y="2215600"/>
            <a:ext cx="132900" cy="1329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5"/>
          <p:cNvSpPr/>
          <p:nvPr/>
        </p:nvSpPr>
        <p:spPr>
          <a:xfrm>
            <a:off x="6518313" y="3665175"/>
            <a:ext cx="132900" cy="1329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5"/>
          <p:cNvSpPr/>
          <p:nvPr/>
        </p:nvSpPr>
        <p:spPr>
          <a:xfrm>
            <a:off x="6892638" y="2667975"/>
            <a:ext cx="132900" cy="132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5"/>
          <p:cNvSpPr/>
          <p:nvPr/>
        </p:nvSpPr>
        <p:spPr>
          <a:xfrm>
            <a:off x="3654963" y="1874450"/>
            <a:ext cx="132900" cy="132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5"/>
          <p:cNvSpPr/>
          <p:nvPr/>
        </p:nvSpPr>
        <p:spPr>
          <a:xfrm>
            <a:off x="2501500" y="3832000"/>
            <a:ext cx="132900" cy="132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25"/>
          <p:cNvSpPr/>
          <p:nvPr/>
        </p:nvSpPr>
        <p:spPr>
          <a:xfrm>
            <a:off x="5682163" y="1244625"/>
            <a:ext cx="132900" cy="1329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/>
          <p:nvPr>
            <p:ph type="title"/>
          </p:nvPr>
        </p:nvSpPr>
        <p:spPr>
          <a:xfrm>
            <a:off x="0" y="1243300"/>
            <a:ext cx="9144000" cy="56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JAMIE NIKOPOULOS</a:t>
            </a:r>
            <a:endParaRPr/>
          </a:p>
        </p:txBody>
      </p:sp>
      <p:sp>
        <p:nvSpPr>
          <p:cNvPr id="143" name="Google Shape;143;p26"/>
          <p:cNvSpPr txBox="1"/>
          <p:nvPr>
            <p:ph idx="2" type="title"/>
          </p:nvPr>
        </p:nvSpPr>
        <p:spPr>
          <a:xfrm>
            <a:off x="3871800" y="574904"/>
            <a:ext cx="1400400" cy="668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144" name="Google Shape;144;p26"/>
          <p:cNvSpPr txBox="1"/>
          <p:nvPr>
            <p:ph idx="4" type="title"/>
          </p:nvPr>
        </p:nvSpPr>
        <p:spPr>
          <a:xfrm>
            <a:off x="3871900" y="3633392"/>
            <a:ext cx="1400400" cy="668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145" name="Google Shape;145;p26"/>
          <p:cNvSpPr txBox="1"/>
          <p:nvPr>
            <p:ph idx="6" type="title"/>
          </p:nvPr>
        </p:nvSpPr>
        <p:spPr>
          <a:xfrm>
            <a:off x="112" y="2794625"/>
            <a:ext cx="9144000" cy="56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SAMANTHA ENGLEHART</a:t>
            </a:r>
            <a:endParaRPr/>
          </a:p>
        </p:txBody>
      </p:sp>
      <p:sp>
        <p:nvSpPr>
          <p:cNvPr id="146" name="Google Shape;146;p26"/>
          <p:cNvSpPr txBox="1"/>
          <p:nvPr>
            <p:ph idx="7" type="title"/>
          </p:nvPr>
        </p:nvSpPr>
        <p:spPr>
          <a:xfrm>
            <a:off x="3871888" y="1966504"/>
            <a:ext cx="1400400" cy="668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147" name="Google Shape;147;p26"/>
          <p:cNvSpPr txBox="1"/>
          <p:nvPr>
            <p:ph idx="9" type="title"/>
          </p:nvPr>
        </p:nvSpPr>
        <p:spPr>
          <a:xfrm>
            <a:off x="0" y="4301800"/>
            <a:ext cx="9144000" cy="56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TERRI O’DONNELL</a:t>
            </a:r>
            <a:endParaRPr/>
          </a:p>
        </p:txBody>
      </p:sp>
      <p:grpSp>
        <p:nvGrpSpPr>
          <p:cNvPr id="148" name="Google Shape;148;p26"/>
          <p:cNvGrpSpPr/>
          <p:nvPr/>
        </p:nvGrpSpPr>
        <p:grpSpPr>
          <a:xfrm>
            <a:off x="3997543" y="287125"/>
            <a:ext cx="1148909" cy="590362"/>
            <a:chOff x="3969900" y="337650"/>
            <a:chExt cx="608500" cy="312675"/>
          </a:xfrm>
        </p:grpSpPr>
        <p:sp>
          <p:nvSpPr>
            <p:cNvPr id="149" name="Google Shape;149;p26"/>
            <p:cNvSpPr/>
            <p:nvPr/>
          </p:nvSpPr>
          <p:spPr>
            <a:xfrm>
              <a:off x="4482575" y="562125"/>
              <a:ext cx="95825" cy="59975"/>
            </a:xfrm>
            <a:custGeom>
              <a:rect b="b" l="l" r="r" t="t"/>
              <a:pathLst>
                <a:path extrusionOk="0" h="2399" w="3833">
                  <a:moveTo>
                    <a:pt x="2390" y="1"/>
                  </a:moveTo>
                  <a:cubicBezTo>
                    <a:pt x="2306" y="1"/>
                    <a:pt x="2220" y="7"/>
                    <a:pt x="2134" y="20"/>
                  </a:cubicBezTo>
                  <a:cubicBezTo>
                    <a:pt x="1448" y="123"/>
                    <a:pt x="964" y="514"/>
                    <a:pt x="544" y="1017"/>
                  </a:cubicBezTo>
                  <a:cubicBezTo>
                    <a:pt x="1" y="1668"/>
                    <a:pt x="187" y="2164"/>
                    <a:pt x="1035" y="2332"/>
                  </a:cubicBezTo>
                  <a:cubicBezTo>
                    <a:pt x="1188" y="2362"/>
                    <a:pt x="1344" y="2373"/>
                    <a:pt x="1540" y="2398"/>
                  </a:cubicBezTo>
                  <a:cubicBezTo>
                    <a:pt x="1844" y="2346"/>
                    <a:pt x="2181" y="2289"/>
                    <a:pt x="2519" y="2228"/>
                  </a:cubicBezTo>
                  <a:cubicBezTo>
                    <a:pt x="2627" y="2209"/>
                    <a:pt x="2733" y="2182"/>
                    <a:pt x="2837" y="2145"/>
                  </a:cubicBezTo>
                  <a:cubicBezTo>
                    <a:pt x="3375" y="1948"/>
                    <a:pt x="3832" y="1172"/>
                    <a:pt x="3646" y="779"/>
                  </a:cubicBezTo>
                  <a:cubicBezTo>
                    <a:pt x="3405" y="271"/>
                    <a:pt x="2932" y="1"/>
                    <a:pt x="23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26"/>
            <p:cNvSpPr/>
            <p:nvPr/>
          </p:nvSpPr>
          <p:spPr>
            <a:xfrm>
              <a:off x="4211425" y="337650"/>
              <a:ext cx="46850" cy="99025"/>
            </a:xfrm>
            <a:custGeom>
              <a:rect b="b" l="l" r="r" t="t"/>
              <a:pathLst>
                <a:path extrusionOk="0" h="3961" w="1874">
                  <a:moveTo>
                    <a:pt x="1094" y="1"/>
                  </a:moveTo>
                  <a:cubicBezTo>
                    <a:pt x="922" y="1"/>
                    <a:pt x="585" y="243"/>
                    <a:pt x="474" y="436"/>
                  </a:cubicBezTo>
                  <a:cubicBezTo>
                    <a:pt x="249" y="826"/>
                    <a:pt x="142" y="1285"/>
                    <a:pt x="1" y="1677"/>
                  </a:cubicBezTo>
                  <a:cubicBezTo>
                    <a:pt x="143" y="2326"/>
                    <a:pt x="211" y="2905"/>
                    <a:pt x="412" y="3435"/>
                  </a:cubicBezTo>
                  <a:cubicBezTo>
                    <a:pt x="502" y="3674"/>
                    <a:pt x="843" y="3923"/>
                    <a:pt x="1098" y="3959"/>
                  </a:cubicBezTo>
                  <a:cubicBezTo>
                    <a:pt x="1103" y="3960"/>
                    <a:pt x="1109" y="3961"/>
                    <a:pt x="1115" y="3961"/>
                  </a:cubicBezTo>
                  <a:cubicBezTo>
                    <a:pt x="1288" y="3961"/>
                    <a:pt x="1625" y="3642"/>
                    <a:pt x="1654" y="3440"/>
                  </a:cubicBezTo>
                  <a:cubicBezTo>
                    <a:pt x="1781" y="2537"/>
                    <a:pt x="1873" y="1620"/>
                    <a:pt x="1852" y="712"/>
                  </a:cubicBezTo>
                  <a:cubicBezTo>
                    <a:pt x="1847" y="460"/>
                    <a:pt x="1438" y="132"/>
                    <a:pt x="1143" y="9"/>
                  </a:cubicBezTo>
                  <a:cubicBezTo>
                    <a:pt x="1129" y="3"/>
                    <a:pt x="1112" y="1"/>
                    <a:pt x="109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26"/>
            <p:cNvSpPr/>
            <p:nvPr/>
          </p:nvSpPr>
          <p:spPr>
            <a:xfrm>
              <a:off x="3969900" y="612400"/>
              <a:ext cx="77475" cy="37925"/>
            </a:xfrm>
            <a:custGeom>
              <a:rect b="b" l="l" r="r" t="t"/>
              <a:pathLst>
                <a:path extrusionOk="0" h="1517" w="3099">
                  <a:moveTo>
                    <a:pt x="993" y="0"/>
                  </a:moveTo>
                  <a:cubicBezTo>
                    <a:pt x="893" y="0"/>
                    <a:pt x="794" y="4"/>
                    <a:pt x="696" y="12"/>
                  </a:cubicBezTo>
                  <a:cubicBezTo>
                    <a:pt x="446" y="32"/>
                    <a:pt x="160" y="445"/>
                    <a:pt x="39" y="740"/>
                  </a:cubicBezTo>
                  <a:cubicBezTo>
                    <a:pt x="0" y="836"/>
                    <a:pt x="399" y="1230"/>
                    <a:pt x="651" y="1303"/>
                  </a:cubicBezTo>
                  <a:cubicBezTo>
                    <a:pt x="1140" y="1442"/>
                    <a:pt x="1666" y="1448"/>
                    <a:pt x="2178" y="1510"/>
                  </a:cubicBezTo>
                  <a:cubicBezTo>
                    <a:pt x="2215" y="1514"/>
                    <a:pt x="2250" y="1516"/>
                    <a:pt x="2285" y="1516"/>
                  </a:cubicBezTo>
                  <a:cubicBezTo>
                    <a:pt x="2656" y="1516"/>
                    <a:pt x="2885" y="1287"/>
                    <a:pt x="2985" y="944"/>
                  </a:cubicBezTo>
                  <a:cubicBezTo>
                    <a:pt x="3099" y="547"/>
                    <a:pt x="2791" y="278"/>
                    <a:pt x="2489" y="207"/>
                  </a:cubicBezTo>
                  <a:cubicBezTo>
                    <a:pt x="2003" y="92"/>
                    <a:pt x="1492" y="0"/>
                    <a:pt x="99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26"/>
            <p:cNvSpPr/>
            <p:nvPr/>
          </p:nvSpPr>
          <p:spPr>
            <a:xfrm>
              <a:off x="4029000" y="437175"/>
              <a:ext cx="56925" cy="56275"/>
            </a:xfrm>
            <a:custGeom>
              <a:rect b="b" l="l" r="r" t="t"/>
              <a:pathLst>
                <a:path extrusionOk="0" h="2251" w="2277">
                  <a:moveTo>
                    <a:pt x="680" y="1"/>
                  </a:moveTo>
                  <a:cubicBezTo>
                    <a:pt x="422" y="297"/>
                    <a:pt x="178" y="481"/>
                    <a:pt x="74" y="726"/>
                  </a:cubicBezTo>
                  <a:cubicBezTo>
                    <a:pt x="0" y="898"/>
                    <a:pt x="40" y="1226"/>
                    <a:pt x="164" y="1353"/>
                  </a:cubicBezTo>
                  <a:cubicBezTo>
                    <a:pt x="486" y="1683"/>
                    <a:pt x="862" y="1972"/>
                    <a:pt x="1257" y="2212"/>
                  </a:cubicBezTo>
                  <a:cubicBezTo>
                    <a:pt x="1301" y="2239"/>
                    <a:pt x="1363" y="2251"/>
                    <a:pt x="1432" y="2251"/>
                  </a:cubicBezTo>
                  <a:cubicBezTo>
                    <a:pt x="1571" y="2251"/>
                    <a:pt x="1737" y="2203"/>
                    <a:pt x="1825" y="2131"/>
                  </a:cubicBezTo>
                  <a:cubicBezTo>
                    <a:pt x="2264" y="1777"/>
                    <a:pt x="2277" y="1437"/>
                    <a:pt x="1870" y="1028"/>
                  </a:cubicBezTo>
                  <a:cubicBezTo>
                    <a:pt x="1528" y="684"/>
                    <a:pt x="1134" y="389"/>
                    <a:pt x="6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26"/>
            <p:cNvSpPr/>
            <p:nvPr/>
          </p:nvSpPr>
          <p:spPr>
            <a:xfrm>
              <a:off x="4429175" y="403925"/>
              <a:ext cx="40700" cy="36700"/>
            </a:xfrm>
            <a:custGeom>
              <a:rect b="b" l="l" r="r" t="t"/>
              <a:pathLst>
                <a:path extrusionOk="0" h="1468" w="1628">
                  <a:moveTo>
                    <a:pt x="1096" y="1"/>
                  </a:moveTo>
                  <a:cubicBezTo>
                    <a:pt x="995" y="1"/>
                    <a:pt x="885" y="30"/>
                    <a:pt x="831" y="81"/>
                  </a:cubicBezTo>
                  <a:cubicBezTo>
                    <a:pt x="582" y="315"/>
                    <a:pt x="362" y="577"/>
                    <a:pt x="173" y="861"/>
                  </a:cubicBezTo>
                  <a:cubicBezTo>
                    <a:pt x="1" y="1121"/>
                    <a:pt x="149" y="1407"/>
                    <a:pt x="440" y="1462"/>
                  </a:cubicBezTo>
                  <a:cubicBezTo>
                    <a:pt x="456" y="1466"/>
                    <a:pt x="474" y="1467"/>
                    <a:pt x="493" y="1467"/>
                  </a:cubicBezTo>
                  <a:cubicBezTo>
                    <a:pt x="875" y="1467"/>
                    <a:pt x="1627" y="817"/>
                    <a:pt x="1613" y="382"/>
                  </a:cubicBezTo>
                  <a:cubicBezTo>
                    <a:pt x="1528" y="295"/>
                    <a:pt x="1413" y="118"/>
                    <a:pt x="1248" y="31"/>
                  </a:cubicBezTo>
                  <a:cubicBezTo>
                    <a:pt x="1209" y="11"/>
                    <a:pt x="1154" y="1"/>
                    <a:pt x="109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4" name="Google Shape;154;p26"/>
          <p:cNvGrpSpPr/>
          <p:nvPr/>
        </p:nvGrpSpPr>
        <p:grpSpPr>
          <a:xfrm>
            <a:off x="3945975" y="2118050"/>
            <a:ext cx="1252225" cy="115550"/>
            <a:chOff x="5554625" y="4291575"/>
            <a:chExt cx="1252225" cy="115550"/>
          </a:xfrm>
        </p:grpSpPr>
        <p:sp>
          <p:nvSpPr>
            <p:cNvPr id="155" name="Google Shape;155;p26"/>
            <p:cNvSpPr/>
            <p:nvPr/>
          </p:nvSpPr>
          <p:spPr>
            <a:xfrm>
              <a:off x="5554625" y="4300900"/>
              <a:ext cx="228925" cy="106225"/>
            </a:xfrm>
            <a:custGeom>
              <a:rect b="b" l="l" r="r" t="t"/>
              <a:pathLst>
                <a:path extrusionOk="0" h="4249" w="9157">
                  <a:moveTo>
                    <a:pt x="950" y="1"/>
                  </a:moveTo>
                  <a:cubicBezTo>
                    <a:pt x="607" y="1"/>
                    <a:pt x="393" y="235"/>
                    <a:pt x="301" y="542"/>
                  </a:cubicBezTo>
                  <a:cubicBezTo>
                    <a:pt x="173" y="967"/>
                    <a:pt x="98" y="1408"/>
                    <a:pt x="1" y="1842"/>
                  </a:cubicBezTo>
                  <a:cubicBezTo>
                    <a:pt x="67" y="2897"/>
                    <a:pt x="682" y="3751"/>
                    <a:pt x="1673" y="4088"/>
                  </a:cubicBezTo>
                  <a:cubicBezTo>
                    <a:pt x="1988" y="4196"/>
                    <a:pt x="2297" y="4248"/>
                    <a:pt x="2599" y="4248"/>
                  </a:cubicBezTo>
                  <a:cubicBezTo>
                    <a:pt x="3149" y="4248"/>
                    <a:pt x="3675" y="4074"/>
                    <a:pt x="4171" y="3746"/>
                  </a:cubicBezTo>
                  <a:cubicBezTo>
                    <a:pt x="4654" y="3425"/>
                    <a:pt x="5093" y="3041"/>
                    <a:pt x="5555" y="2686"/>
                  </a:cubicBezTo>
                  <a:cubicBezTo>
                    <a:pt x="6081" y="2281"/>
                    <a:pt x="6466" y="2080"/>
                    <a:pt x="6859" y="2080"/>
                  </a:cubicBezTo>
                  <a:cubicBezTo>
                    <a:pt x="7229" y="2080"/>
                    <a:pt x="7607" y="2258"/>
                    <a:pt x="8118" y="2612"/>
                  </a:cubicBezTo>
                  <a:cubicBezTo>
                    <a:pt x="8276" y="2723"/>
                    <a:pt x="8437" y="2830"/>
                    <a:pt x="8612" y="2830"/>
                  </a:cubicBezTo>
                  <a:cubicBezTo>
                    <a:pt x="8689" y="2830"/>
                    <a:pt x="8770" y="2810"/>
                    <a:pt x="8854" y="2759"/>
                  </a:cubicBezTo>
                  <a:cubicBezTo>
                    <a:pt x="9153" y="2580"/>
                    <a:pt x="9157" y="2287"/>
                    <a:pt x="9084" y="1987"/>
                  </a:cubicBezTo>
                  <a:cubicBezTo>
                    <a:pt x="8899" y="1219"/>
                    <a:pt x="8440" y="671"/>
                    <a:pt x="7726" y="342"/>
                  </a:cubicBezTo>
                  <a:cubicBezTo>
                    <a:pt x="7359" y="174"/>
                    <a:pt x="6978" y="96"/>
                    <a:pt x="6586" y="96"/>
                  </a:cubicBezTo>
                  <a:cubicBezTo>
                    <a:pt x="6444" y="96"/>
                    <a:pt x="6299" y="107"/>
                    <a:pt x="6154" y="127"/>
                  </a:cubicBezTo>
                  <a:cubicBezTo>
                    <a:pt x="5332" y="239"/>
                    <a:pt x="4623" y="598"/>
                    <a:pt x="3971" y="1092"/>
                  </a:cubicBezTo>
                  <a:cubicBezTo>
                    <a:pt x="3578" y="1389"/>
                    <a:pt x="3194" y="1702"/>
                    <a:pt x="2771" y="1949"/>
                  </a:cubicBezTo>
                  <a:cubicBezTo>
                    <a:pt x="2601" y="2049"/>
                    <a:pt x="2447" y="2097"/>
                    <a:pt x="2311" y="2097"/>
                  </a:cubicBezTo>
                  <a:cubicBezTo>
                    <a:pt x="2026" y="2097"/>
                    <a:pt x="1823" y="1885"/>
                    <a:pt x="1728" y="1487"/>
                  </a:cubicBezTo>
                  <a:cubicBezTo>
                    <a:pt x="1661" y="1205"/>
                    <a:pt x="1642" y="912"/>
                    <a:pt x="1582" y="628"/>
                  </a:cubicBezTo>
                  <a:cubicBezTo>
                    <a:pt x="1512" y="303"/>
                    <a:pt x="1363" y="18"/>
                    <a:pt x="985" y="2"/>
                  </a:cubicBezTo>
                  <a:cubicBezTo>
                    <a:pt x="973" y="1"/>
                    <a:pt x="962" y="1"/>
                    <a:pt x="9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26"/>
            <p:cNvSpPr/>
            <p:nvPr/>
          </p:nvSpPr>
          <p:spPr>
            <a:xfrm>
              <a:off x="6571100" y="4291575"/>
              <a:ext cx="235750" cy="97950"/>
            </a:xfrm>
            <a:custGeom>
              <a:rect b="b" l="l" r="r" t="t"/>
              <a:pathLst>
                <a:path extrusionOk="0" h="3918" w="9430">
                  <a:moveTo>
                    <a:pt x="2970" y="1"/>
                  </a:moveTo>
                  <a:cubicBezTo>
                    <a:pt x="1687" y="1"/>
                    <a:pt x="404" y="885"/>
                    <a:pt x="69" y="2186"/>
                  </a:cubicBezTo>
                  <a:cubicBezTo>
                    <a:pt x="47" y="2271"/>
                    <a:pt x="1" y="2371"/>
                    <a:pt x="24" y="2445"/>
                  </a:cubicBezTo>
                  <a:cubicBezTo>
                    <a:pt x="83" y="2625"/>
                    <a:pt x="134" y="2869"/>
                    <a:pt x="268" y="2944"/>
                  </a:cubicBezTo>
                  <a:cubicBezTo>
                    <a:pt x="314" y="2970"/>
                    <a:pt x="374" y="2980"/>
                    <a:pt x="439" y="2980"/>
                  </a:cubicBezTo>
                  <a:cubicBezTo>
                    <a:pt x="566" y="2980"/>
                    <a:pt x="713" y="2939"/>
                    <a:pt x="816" y="2884"/>
                  </a:cubicBezTo>
                  <a:cubicBezTo>
                    <a:pt x="1068" y="2748"/>
                    <a:pt x="1273" y="2529"/>
                    <a:pt x="1510" y="2364"/>
                  </a:cubicBezTo>
                  <a:cubicBezTo>
                    <a:pt x="1844" y="2133"/>
                    <a:pt x="2171" y="2011"/>
                    <a:pt x="2503" y="2011"/>
                  </a:cubicBezTo>
                  <a:cubicBezTo>
                    <a:pt x="2823" y="2011"/>
                    <a:pt x="3148" y="2126"/>
                    <a:pt x="3484" y="2367"/>
                  </a:cubicBezTo>
                  <a:cubicBezTo>
                    <a:pt x="4066" y="2781"/>
                    <a:pt x="4683" y="3144"/>
                    <a:pt x="5328" y="3449"/>
                  </a:cubicBezTo>
                  <a:cubicBezTo>
                    <a:pt x="5802" y="3673"/>
                    <a:pt x="6337" y="3766"/>
                    <a:pt x="6845" y="3917"/>
                  </a:cubicBezTo>
                  <a:cubicBezTo>
                    <a:pt x="8100" y="3826"/>
                    <a:pt x="9062" y="3093"/>
                    <a:pt x="9332" y="1958"/>
                  </a:cubicBezTo>
                  <a:cubicBezTo>
                    <a:pt x="9430" y="1547"/>
                    <a:pt x="9416" y="1138"/>
                    <a:pt x="9107" y="830"/>
                  </a:cubicBezTo>
                  <a:cubicBezTo>
                    <a:pt x="8993" y="717"/>
                    <a:pt x="8780" y="636"/>
                    <a:pt x="8606" y="636"/>
                  </a:cubicBezTo>
                  <a:cubicBezTo>
                    <a:pt x="8577" y="636"/>
                    <a:pt x="8548" y="639"/>
                    <a:pt x="8521" y="644"/>
                  </a:cubicBezTo>
                  <a:cubicBezTo>
                    <a:pt x="8385" y="669"/>
                    <a:pt x="8265" y="909"/>
                    <a:pt x="8186" y="1075"/>
                  </a:cubicBezTo>
                  <a:cubicBezTo>
                    <a:pt x="8122" y="1210"/>
                    <a:pt x="8144" y="1383"/>
                    <a:pt x="8104" y="1533"/>
                  </a:cubicBezTo>
                  <a:cubicBezTo>
                    <a:pt x="7979" y="2002"/>
                    <a:pt x="7747" y="2245"/>
                    <a:pt x="7403" y="2245"/>
                  </a:cubicBezTo>
                  <a:cubicBezTo>
                    <a:pt x="7255" y="2245"/>
                    <a:pt x="7087" y="2200"/>
                    <a:pt x="6898" y="2110"/>
                  </a:cubicBezTo>
                  <a:cubicBezTo>
                    <a:pt x="6540" y="1938"/>
                    <a:pt x="6222" y="1681"/>
                    <a:pt x="5891" y="1454"/>
                  </a:cubicBezTo>
                  <a:cubicBezTo>
                    <a:pt x="5320" y="1065"/>
                    <a:pt x="4786" y="607"/>
                    <a:pt x="4178" y="291"/>
                  </a:cubicBezTo>
                  <a:cubicBezTo>
                    <a:pt x="3797" y="92"/>
                    <a:pt x="3383" y="1"/>
                    <a:pt x="297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7" name="Google Shape;157;p26"/>
          <p:cNvSpPr/>
          <p:nvPr/>
        </p:nvSpPr>
        <p:spPr>
          <a:xfrm rot="-5400000">
            <a:off x="5056035" y="3764286"/>
            <a:ext cx="32554" cy="148272"/>
          </a:xfrm>
          <a:custGeom>
            <a:rect b="b" l="l" r="r" t="t"/>
            <a:pathLst>
              <a:path extrusionOk="0" h="4131" w="907">
                <a:moveTo>
                  <a:pt x="499" y="1"/>
                </a:moveTo>
                <a:lnTo>
                  <a:pt x="227" y="24"/>
                </a:lnTo>
                <a:cubicBezTo>
                  <a:pt x="152" y="1004"/>
                  <a:pt x="62" y="1982"/>
                  <a:pt x="14" y="2963"/>
                </a:cubicBezTo>
                <a:cubicBezTo>
                  <a:pt x="0" y="3248"/>
                  <a:pt x="82" y="3550"/>
                  <a:pt x="178" y="3824"/>
                </a:cubicBezTo>
                <a:cubicBezTo>
                  <a:pt x="223" y="3952"/>
                  <a:pt x="408" y="4031"/>
                  <a:pt x="531" y="4131"/>
                </a:cubicBezTo>
                <a:cubicBezTo>
                  <a:pt x="622" y="4018"/>
                  <a:pt x="785" y="3911"/>
                  <a:pt x="793" y="3792"/>
                </a:cubicBezTo>
                <a:cubicBezTo>
                  <a:pt x="840" y="3113"/>
                  <a:pt x="906" y="2426"/>
                  <a:pt x="856" y="1749"/>
                </a:cubicBezTo>
                <a:cubicBezTo>
                  <a:pt x="812" y="1161"/>
                  <a:pt x="625" y="583"/>
                  <a:pt x="499" y="1"/>
                </a:cubicBezTo>
                <a:close/>
              </a:path>
            </a:pathLst>
          </a:custGeom>
          <a:solidFill>
            <a:schemeClr val="accent4"/>
          </a:solidFill>
          <a:ln cap="flat" cmpd="sng" w="2857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6"/>
          <p:cNvSpPr/>
          <p:nvPr/>
        </p:nvSpPr>
        <p:spPr>
          <a:xfrm rot="-5400000">
            <a:off x="5004332" y="3963902"/>
            <a:ext cx="77851" cy="60515"/>
          </a:xfrm>
          <a:custGeom>
            <a:rect b="b" l="l" r="r" t="t"/>
            <a:pathLst>
              <a:path extrusionOk="0" h="1686" w="2169">
                <a:moveTo>
                  <a:pt x="2118" y="1"/>
                </a:moveTo>
                <a:cubicBezTo>
                  <a:pt x="1252" y="1"/>
                  <a:pt x="114" y="903"/>
                  <a:pt x="1" y="1670"/>
                </a:cubicBezTo>
                <a:cubicBezTo>
                  <a:pt x="47" y="1680"/>
                  <a:pt x="95" y="1685"/>
                  <a:pt x="146" y="1685"/>
                </a:cubicBezTo>
                <a:cubicBezTo>
                  <a:pt x="780" y="1685"/>
                  <a:pt x="1751" y="905"/>
                  <a:pt x="2168" y="2"/>
                </a:cubicBezTo>
                <a:cubicBezTo>
                  <a:pt x="2152" y="1"/>
                  <a:pt x="2135" y="1"/>
                  <a:pt x="2118" y="1"/>
                </a:cubicBezTo>
                <a:close/>
              </a:path>
            </a:pathLst>
          </a:custGeom>
          <a:solidFill>
            <a:schemeClr val="accent4"/>
          </a:solidFill>
          <a:ln cap="flat" cmpd="sng" w="2857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6"/>
          <p:cNvSpPr/>
          <p:nvPr/>
        </p:nvSpPr>
        <p:spPr>
          <a:xfrm rot="-5400000">
            <a:off x="5000043" y="3665007"/>
            <a:ext cx="81943" cy="76128"/>
          </a:xfrm>
          <a:custGeom>
            <a:rect b="b" l="l" r="r" t="t"/>
            <a:pathLst>
              <a:path extrusionOk="0" h="2121" w="2283">
                <a:moveTo>
                  <a:pt x="201" y="1"/>
                </a:moveTo>
                <a:cubicBezTo>
                  <a:pt x="133" y="1"/>
                  <a:pt x="66" y="5"/>
                  <a:pt x="1" y="15"/>
                </a:cubicBezTo>
                <a:cubicBezTo>
                  <a:pt x="271" y="548"/>
                  <a:pt x="479" y="1055"/>
                  <a:pt x="771" y="1504"/>
                </a:cubicBezTo>
                <a:cubicBezTo>
                  <a:pt x="980" y="1825"/>
                  <a:pt x="1256" y="2120"/>
                  <a:pt x="1697" y="2120"/>
                </a:cubicBezTo>
                <a:cubicBezTo>
                  <a:pt x="1730" y="2120"/>
                  <a:pt x="1764" y="2119"/>
                  <a:pt x="1798" y="2115"/>
                </a:cubicBezTo>
                <a:cubicBezTo>
                  <a:pt x="2170" y="2079"/>
                  <a:pt x="2282" y="1831"/>
                  <a:pt x="2226" y="1537"/>
                </a:cubicBezTo>
                <a:cubicBezTo>
                  <a:pt x="2071" y="725"/>
                  <a:pt x="1050" y="1"/>
                  <a:pt x="201" y="1"/>
                </a:cubicBezTo>
                <a:close/>
              </a:path>
            </a:pathLst>
          </a:custGeom>
          <a:solidFill>
            <a:schemeClr val="accent4"/>
          </a:solidFill>
          <a:ln cap="flat" cmpd="sng" w="2857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6"/>
          <p:cNvSpPr/>
          <p:nvPr/>
        </p:nvSpPr>
        <p:spPr>
          <a:xfrm rot="5400000">
            <a:off x="4055410" y="3782627"/>
            <a:ext cx="32554" cy="148272"/>
          </a:xfrm>
          <a:custGeom>
            <a:rect b="b" l="l" r="r" t="t"/>
            <a:pathLst>
              <a:path extrusionOk="0" h="4131" w="907">
                <a:moveTo>
                  <a:pt x="499" y="1"/>
                </a:moveTo>
                <a:lnTo>
                  <a:pt x="227" y="24"/>
                </a:lnTo>
                <a:cubicBezTo>
                  <a:pt x="152" y="1004"/>
                  <a:pt x="62" y="1982"/>
                  <a:pt x="14" y="2963"/>
                </a:cubicBezTo>
                <a:cubicBezTo>
                  <a:pt x="0" y="3248"/>
                  <a:pt x="82" y="3550"/>
                  <a:pt x="178" y="3824"/>
                </a:cubicBezTo>
                <a:cubicBezTo>
                  <a:pt x="223" y="3952"/>
                  <a:pt x="408" y="4031"/>
                  <a:pt x="531" y="4131"/>
                </a:cubicBezTo>
                <a:cubicBezTo>
                  <a:pt x="622" y="4018"/>
                  <a:pt x="785" y="3911"/>
                  <a:pt x="793" y="3792"/>
                </a:cubicBezTo>
                <a:cubicBezTo>
                  <a:pt x="840" y="3113"/>
                  <a:pt x="906" y="2426"/>
                  <a:pt x="856" y="1749"/>
                </a:cubicBezTo>
                <a:cubicBezTo>
                  <a:pt x="812" y="1161"/>
                  <a:pt x="625" y="583"/>
                  <a:pt x="499" y="1"/>
                </a:cubicBezTo>
                <a:close/>
              </a:path>
            </a:pathLst>
          </a:custGeom>
          <a:solidFill>
            <a:schemeClr val="accent4"/>
          </a:solidFill>
          <a:ln cap="flat" cmpd="sng" w="2857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26"/>
          <p:cNvSpPr/>
          <p:nvPr/>
        </p:nvSpPr>
        <p:spPr>
          <a:xfrm rot="5400000">
            <a:off x="4061817" y="3670768"/>
            <a:ext cx="77851" cy="60515"/>
          </a:xfrm>
          <a:custGeom>
            <a:rect b="b" l="l" r="r" t="t"/>
            <a:pathLst>
              <a:path extrusionOk="0" h="1686" w="2169">
                <a:moveTo>
                  <a:pt x="2118" y="1"/>
                </a:moveTo>
                <a:cubicBezTo>
                  <a:pt x="1252" y="1"/>
                  <a:pt x="114" y="903"/>
                  <a:pt x="1" y="1670"/>
                </a:cubicBezTo>
                <a:cubicBezTo>
                  <a:pt x="47" y="1680"/>
                  <a:pt x="95" y="1685"/>
                  <a:pt x="146" y="1685"/>
                </a:cubicBezTo>
                <a:cubicBezTo>
                  <a:pt x="780" y="1685"/>
                  <a:pt x="1751" y="905"/>
                  <a:pt x="2168" y="2"/>
                </a:cubicBezTo>
                <a:cubicBezTo>
                  <a:pt x="2152" y="1"/>
                  <a:pt x="2135" y="1"/>
                  <a:pt x="2118" y="1"/>
                </a:cubicBezTo>
                <a:close/>
              </a:path>
            </a:pathLst>
          </a:custGeom>
          <a:solidFill>
            <a:schemeClr val="accent4"/>
          </a:solidFill>
          <a:ln cap="flat" cmpd="sng" w="2857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26"/>
          <p:cNvSpPr/>
          <p:nvPr/>
        </p:nvSpPr>
        <p:spPr>
          <a:xfrm rot="5400000">
            <a:off x="4062014" y="3954049"/>
            <a:ext cx="81943" cy="76128"/>
          </a:xfrm>
          <a:custGeom>
            <a:rect b="b" l="l" r="r" t="t"/>
            <a:pathLst>
              <a:path extrusionOk="0" h="2121" w="2283">
                <a:moveTo>
                  <a:pt x="201" y="1"/>
                </a:moveTo>
                <a:cubicBezTo>
                  <a:pt x="133" y="1"/>
                  <a:pt x="66" y="5"/>
                  <a:pt x="1" y="15"/>
                </a:cubicBezTo>
                <a:cubicBezTo>
                  <a:pt x="271" y="548"/>
                  <a:pt x="479" y="1055"/>
                  <a:pt x="771" y="1504"/>
                </a:cubicBezTo>
                <a:cubicBezTo>
                  <a:pt x="980" y="1825"/>
                  <a:pt x="1256" y="2120"/>
                  <a:pt x="1697" y="2120"/>
                </a:cubicBezTo>
                <a:cubicBezTo>
                  <a:pt x="1730" y="2120"/>
                  <a:pt x="1764" y="2119"/>
                  <a:pt x="1798" y="2115"/>
                </a:cubicBezTo>
                <a:cubicBezTo>
                  <a:pt x="2170" y="2079"/>
                  <a:pt x="2282" y="1831"/>
                  <a:pt x="2226" y="1537"/>
                </a:cubicBezTo>
                <a:cubicBezTo>
                  <a:pt x="2071" y="725"/>
                  <a:pt x="1050" y="1"/>
                  <a:pt x="201" y="1"/>
                </a:cubicBezTo>
                <a:close/>
              </a:path>
            </a:pathLst>
          </a:custGeom>
          <a:solidFill>
            <a:schemeClr val="accent4"/>
          </a:solidFill>
          <a:ln cap="flat" cmpd="sng" w="2857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26"/>
          <p:cNvSpPr/>
          <p:nvPr/>
        </p:nvSpPr>
        <p:spPr>
          <a:xfrm flipH="1">
            <a:off x="8200799" y="4033075"/>
            <a:ext cx="662001" cy="836925"/>
          </a:xfrm>
          <a:custGeom>
            <a:rect b="b" l="l" r="r" t="t"/>
            <a:pathLst>
              <a:path extrusionOk="0" h="17564" w="13893">
                <a:moveTo>
                  <a:pt x="3051" y="5073"/>
                </a:moveTo>
                <a:cubicBezTo>
                  <a:pt x="3084" y="5073"/>
                  <a:pt x="3113" y="5079"/>
                  <a:pt x="3134" y="5092"/>
                </a:cubicBezTo>
                <a:cubicBezTo>
                  <a:pt x="3239" y="5157"/>
                  <a:pt x="3356" y="5348"/>
                  <a:pt x="3331" y="5453"/>
                </a:cubicBezTo>
                <a:cubicBezTo>
                  <a:pt x="3091" y="6494"/>
                  <a:pt x="3471" y="7441"/>
                  <a:pt x="3735" y="8408"/>
                </a:cubicBezTo>
                <a:cubicBezTo>
                  <a:pt x="3781" y="8575"/>
                  <a:pt x="3741" y="8768"/>
                  <a:pt x="3741" y="9040"/>
                </a:cubicBezTo>
                <a:cubicBezTo>
                  <a:pt x="2613" y="8312"/>
                  <a:pt x="2065" y="6624"/>
                  <a:pt x="2514" y="5552"/>
                </a:cubicBezTo>
                <a:cubicBezTo>
                  <a:pt x="2573" y="5412"/>
                  <a:pt x="2655" y="5262"/>
                  <a:pt x="2770" y="5169"/>
                </a:cubicBezTo>
                <a:cubicBezTo>
                  <a:pt x="2836" y="5116"/>
                  <a:pt x="2959" y="5073"/>
                  <a:pt x="3051" y="5073"/>
                </a:cubicBezTo>
                <a:close/>
                <a:moveTo>
                  <a:pt x="12007" y="0"/>
                </a:moveTo>
                <a:cubicBezTo>
                  <a:pt x="11646" y="0"/>
                  <a:pt x="11267" y="111"/>
                  <a:pt x="10910" y="345"/>
                </a:cubicBezTo>
                <a:cubicBezTo>
                  <a:pt x="9634" y="1179"/>
                  <a:pt x="8727" y="2344"/>
                  <a:pt x="8060" y="3703"/>
                </a:cubicBezTo>
                <a:cubicBezTo>
                  <a:pt x="7979" y="3868"/>
                  <a:pt x="7898" y="4035"/>
                  <a:pt x="7858" y="4117"/>
                </a:cubicBezTo>
                <a:cubicBezTo>
                  <a:pt x="7246" y="3502"/>
                  <a:pt x="6696" y="2804"/>
                  <a:pt x="6010" y="2286"/>
                </a:cubicBezTo>
                <a:cubicBezTo>
                  <a:pt x="5279" y="1735"/>
                  <a:pt x="4548" y="1464"/>
                  <a:pt x="3854" y="1464"/>
                </a:cubicBezTo>
                <a:cubicBezTo>
                  <a:pt x="2857" y="1464"/>
                  <a:pt x="1938" y="2024"/>
                  <a:pt x="1211" y="3117"/>
                </a:cubicBezTo>
                <a:cubicBezTo>
                  <a:pt x="1" y="4934"/>
                  <a:pt x="5" y="6861"/>
                  <a:pt x="1060" y="8713"/>
                </a:cubicBezTo>
                <a:cubicBezTo>
                  <a:pt x="1642" y="9735"/>
                  <a:pt x="2429" y="10656"/>
                  <a:pt x="3209" y="11546"/>
                </a:cubicBezTo>
                <a:cubicBezTo>
                  <a:pt x="4856" y="13429"/>
                  <a:pt x="6562" y="15261"/>
                  <a:pt x="8238" y="17119"/>
                </a:cubicBezTo>
                <a:cubicBezTo>
                  <a:pt x="8502" y="17412"/>
                  <a:pt x="8684" y="17563"/>
                  <a:pt x="8842" y="17563"/>
                </a:cubicBezTo>
                <a:cubicBezTo>
                  <a:pt x="9024" y="17563"/>
                  <a:pt x="9175" y="17362"/>
                  <a:pt x="9385" y="16942"/>
                </a:cubicBezTo>
                <a:cubicBezTo>
                  <a:pt x="9412" y="16887"/>
                  <a:pt x="9436" y="16829"/>
                  <a:pt x="9464" y="16772"/>
                </a:cubicBezTo>
                <a:cubicBezTo>
                  <a:pt x="10664" y="14292"/>
                  <a:pt x="11758" y="11766"/>
                  <a:pt x="12618" y="9146"/>
                </a:cubicBezTo>
                <a:cubicBezTo>
                  <a:pt x="13200" y="7372"/>
                  <a:pt x="13730" y="5583"/>
                  <a:pt x="13847" y="3712"/>
                </a:cubicBezTo>
                <a:cubicBezTo>
                  <a:pt x="13893" y="2955"/>
                  <a:pt x="13875" y="2165"/>
                  <a:pt x="13704" y="1432"/>
                </a:cubicBezTo>
                <a:cubicBezTo>
                  <a:pt x="13492" y="522"/>
                  <a:pt x="12791" y="0"/>
                  <a:pt x="120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64" name="Google Shape;164;p26"/>
          <p:cNvGrpSpPr/>
          <p:nvPr/>
        </p:nvGrpSpPr>
        <p:grpSpPr>
          <a:xfrm>
            <a:off x="246529" y="257403"/>
            <a:ext cx="941471" cy="1034145"/>
            <a:chOff x="9887550" y="272050"/>
            <a:chExt cx="608500" cy="668225"/>
          </a:xfrm>
        </p:grpSpPr>
        <p:sp>
          <p:nvSpPr>
            <p:cNvPr id="165" name="Google Shape;165;p26"/>
            <p:cNvSpPr/>
            <p:nvPr/>
          </p:nvSpPr>
          <p:spPr>
            <a:xfrm>
              <a:off x="10068825" y="483550"/>
              <a:ext cx="238100" cy="239900"/>
            </a:xfrm>
            <a:custGeom>
              <a:rect b="b" l="l" r="r" t="t"/>
              <a:pathLst>
                <a:path extrusionOk="0" h="9596" w="9524">
                  <a:moveTo>
                    <a:pt x="4591" y="1"/>
                  </a:moveTo>
                  <a:cubicBezTo>
                    <a:pt x="2897" y="1"/>
                    <a:pt x="1267" y="1172"/>
                    <a:pt x="671" y="2938"/>
                  </a:cubicBezTo>
                  <a:cubicBezTo>
                    <a:pt x="0" y="4923"/>
                    <a:pt x="706" y="7206"/>
                    <a:pt x="2410" y="8650"/>
                  </a:cubicBezTo>
                  <a:cubicBezTo>
                    <a:pt x="3091" y="9227"/>
                    <a:pt x="3844" y="9596"/>
                    <a:pt x="4698" y="9596"/>
                  </a:cubicBezTo>
                  <a:cubicBezTo>
                    <a:pt x="4852" y="9596"/>
                    <a:pt x="5010" y="9584"/>
                    <a:pt x="5170" y="9559"/>
                  </a:cubicBezTo>
                  <a:cubicBezTo>
                    <a:pt x="7762" y="9160"/>
                    <a:pt x="9523" y="6286"/>
                    <a:pt x="8713" y="3784"/>
                  </a:cubicBezTo>
                  <a:cubicBezTo>
                    <a:pt x="8566" y="3334"/>
                    <a:pt x="8405" y="2766"/>
                    <a:pt x="8060" y="2524"/>
                  </a:cubicBezTo>
                  <a:cubicBezTo>
                    <a:pt x="7341" y="2021"/>
                    <a:pt x="6698" y="1737"/>
                    <a:pt x="6028" y="1737"/>
                  </a:cubicBezTo>
                  <a:cubicBezTo>
                    <a:pt x="5531" y="1737"/>
                    <a:pt x="5019" y="1893"/>
                    <a:pt x="4450" y="2230"/>
                  </a:cubicBezTo>
                  <a:cubicBezTo>
                    <a:pt x="2478" y="3396"/>
                    <a:pt x="2333" y="5266"/>
                    <a:pt x="3702" y="6677"/>
                  </a:cubicBezTo>
                  <a:cubicBezTo>
                    <a:pt x="4067" y="7053"/>
                    <a:pt x="4566" y="7241"/>
                    <a:pt x="5041" y="7241"/>
                  </a:cubicBezTo>
                  <a:cubicBezTo>
                    <a:pt x="5465" y="7241"/>
                    <a:pt x="5870" y="7091"/>
                    <a:pt x="6143" y="6791"/>
                  </a:cubicBezTo>
                  <a:cubicBezTo>
                    <a:pt x="6760" y="6113"/>
                    <a:pt x="6838" y="4606"/>
                    <a:pt x="6090" y="4068"/>
                  </a:cubicBezTo>
                  <a:cubicBezTo>
                    <a:pt x="5904" y="3935"/>
                    <a:pt x="5698" y="3866"/>
                    <a:pt x="5493" y="3866"/>
                  </a:cubicBezTo>
                  <a:cubicBezTo>
                    <a:pt x="5267" y="3866"/>
                    <a:pt x="5042" y="3950"/>
                    <a:pt x="4849" y="4125"/>
                  </a:cubicBezTo>
                  <a:cubicBezTo>
                    <a:pt x="4550" y="4397"/>
                    <a:pt x="4546" y="4715"/>
                    <a:pt x="4863" y="5146"/>
                  </a:cubicBezTo>
                  <a:cubicBezTo>
                    <a:pt x="5034" y="5381"/>
                    <a:pt x="4931" y="5501"/>
                    <a:pt x="4709" y="5548"/>
                  </a:cubicBezTo>
                  <a:cubicBezTo>
                    <a:pt x="4660" y="5558"/>
                    <a:pt x="4615" y="5562"/>
                    <a:pt x="4572" y="5562"/>
                  </a:cubicBezTo>
                  <a:cubicBezTo>
                    <a:pt x="4278" y="5562"/>
                    <a:pt x="4113" y="5335"/>
                    <a:pt x="3991" y="5080"/>
                  </a:cubicBezTo>
                  <a:cubicBezTo>
                    <a:pt x="3792" y="4666"/>
                    <a:pt x="3969" y="4034"/>
                    <a:pt x="4372" y="3634"/>
                  </a:cubicBezTo>
                  <a:cubicBezTo>
                    <a:pt x="4676" y="3331"/>
                    <a:pt x="5069" y="3168"/>
                    <a:pt x="5452" y="3168"/>
                  </a:cubicBezTo>
                  <a:cubicBezTo>
                    <a:pt x="5627" y="3168"/>
                    <a:pt x="5799" y="3202"/>
                    <a:pt x="5961" y="3272"/>
                  </a:cubicBezTo>
                  <a:cubicBezTo>
                    <a:pt x="6871" y="3669"/>
                    <a:pt x="7315" y="4442"/>
                    <a:pt x="7267" y="5540"/>
                  </a:cubicBezTo>
                  <a:cubicBezTo>
                    <a:pt x="7208" y="6857"/>
                    <a:pt x="6170" y="7877"/>
                    <a:pt x="4975" y="7877"/>
                  </a:cubicBezTo>
                  <a:cubicBezTo>
                    <a:pt x="4767" y="7877"/>
                    <a:pt x="4554" y="7846"/>
                    <a:pt x="4341" y="7780"/>
                  </a:cubicBezTo>
                  <a:cubicBezTo>
                    <a:pt x="3793" y="7612"/>
                    <a:pt x="3240" y="7222"/>
                    <a:pt x="2862" y="6785"/>
                  </a:cubicBezTo>
                  <a:cubicBezTo>
                    <a:pt x="1872" y="5635"/>
                    <a:pt x="1688" y="4389"/>
                    <a:pt x="2508" y="3083"/>
                  </a:cubicBezTo>
                  <a:cubicBezTo>
                    <a:pt x="3329" y="1779"/>
                    <a:pt x="4503" y="1094"/>
                    <a:pt x="5981" y="1094"/>
                  </a:cubicBezTo>
                  <a:cubicBezTo>
                    <a:pt x="6375" y="1094"/>
                    <a:pt x="6791" y="1142"/>
                    <a:pt x="7227" y="1241"/>
                  </a:cubicBezTo>
                  <a:cubicBezTo>
                    <a:pt x="6736" y="628"/>
                    <a:pt x="6168" y="291"/>
                    <a:pt x="5505" y="118"/>
                  </a:cubicBezTo>
                  <a:cubicBezTo>
                    <a:pt x="5202" y="38"/>
                    <a:pt x="4896" y="1"/>
                    <a:pt x="459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26"/>
            <p:cNvSpPr/>
            <p:nvPr/>
          </p:nvSpPr>
          <p:spPr>
            <a:xfrm>
              <a:off x="10400225" y="496525"/>
              <a:ext cx="95825" cy="59975"/>
            </a:xfrm>
            <a:custGeom>
              <a:rect b="b" l="l" r="r" t="t"/>
              <a:pathLst>
                <a:path extrusionOk="0" h="2399" w="3833">
                  <a:moveTo>
                    <a:pt x="2390" y="1"/>
                  </a:moveTo>
                  <a:cubicBezTo>
                    <a:pt x="2306" y="1"/>
                    <a:pt x="2220" y="7"/>
                    <a:pt x="2134" y="20"/>
                  </a:cubicBezTo>
                  <a:cubicBezTo>
                    <a:pt x="1448" y="123"/>
                    <a:pt x="964" y="514"/>
                    <a:pt x="544" y="1017"/>
                  </a:cubicBezTo>
                  <a:cubicBezTo>
                    <a:pt x="1" y="1668"/>
                    <a:pt x="187" y="2164"/>
                    <a:pt x="1035" y="2332"/>
                  </a:cubicBezTo>
                  <a:cubicBezTo>
                    <a:pt x="1188" y="2362"/>
                    <a:pt x="1344" y="2373"/>
                    <a:pt x="1540" y="2398"/>
                  </a:cubicBezTo>
                  <a:cubicBezTo>
                    <a:pt x="1844" y="2346"/>
                    <a:pt x="2181" y="2289"/>
                    <a:pt x="2519" y="2228"/>
                  </a:cubicBezTo>
                  <a:cubicBezTo>
                    <a:pt x="2627" y="2209"/>
                    <a:pt x="2733" y="2182"/>
                    <a:pt x="2837" y="2145"/>
                  </a:cubicBezTo>
                  <a:cubicBezTo>
                    <a:pt x="3375" y="1948"/>
                    <a:pt x="3832" y="1172"/>
                    <a:pt x="3646" y="779"/>
                  </a:cubicBezTo>
                  <a:cubicBezTo>
                    <a:pt x="3405" y="271"/>
                    <a:pt x="2932" y="1"/>
                    <a:pt x="23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26"/>
            <p:cNvSpPr/>
            <p:nvPr/>
          </p:nvSpPr>
          <p:spPr>
            <a:xfrm>
              <a:off x="10129075" y="272050"/>
              <a:ext cx="46850" cy="99025"/>
            </a:xfrm>
            <a:custGeom>
              <a:rect b="b" l="l" r="r" t="t"/>
              <a:pathLst>
                <a:path extrusionOk="0" h="3961" w="1874">
                  <a:moveTo>
                    <a:pt x="1094" y="1"/>
                  </a:moveTo>
                  <a:cubicBezTo>
                    <a:pt x="922" y="1"/>
                    <a:pt x="585" y="243"/>
                    <a:pt x="474" y="436"/>
                  </a:cubicBezTo>
                  <a:cubicBezTo>
                    <a:pt x="249" y="826"/>
                    <a:pt x="142" y="1285"/>
                    <a:pt x="1" y="1677"/>
                  </a:cubicBezTo>
                  <a:cubicBezTo>
                    <a:pt x="143" y="2326"/>
                    <a:pt x="211" y="2905"/>
                    <a:pt x="412" y="3435"/>
                  </a:cubicBezTo>
                  <a:cubicBezTo>
                    <a:pt x="502" y="3674"/>
                    <a:pt x="843" y="3923"/>
                    <a:pt x="1098" y="3959"/>
                  </a:cubicBezTo>
                  <a:cubicBezTo>
                    <a:pt x="1103" y="3960"/>
                    <a:pt x="1109" y="3961"/>
                    <a:pt x="1115" y="3961"/>
                  </a:cubicBezTo>
                  <a:cubicBezTo>
                    <a:pt x="1288" y="3961"/>
                    <a:pt x="1625" y="3642"/>
                    <a:pt x="1654" y="3440"/>
                  </a:cubicBezTo>
                  <a:cubicBezTo>
                    <a:pt x="1781" y="2537"/>
                    <a:pt x="1873" y="1620"/>
                    <a:pt x="1852" y="712"/>
                  </a:cubicBezTo>
                  <a:cubicBezTo>
                    <a:pt x="1847" y="460"/>
                    <a:pt x="1438" y="132"/>
                    <a:pt x="1143" y="9"/>
                  </a:cubicBezTo>
                  <a:cubicBezTo>
                    <a:pt x="1129" y="3"/>
                    <a:pt x="1112" y="1"/>
                    <a:pt x="10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26"/>
            <p:cNvSpPr/>
            <p:nvPr/>
          </p:nvSpPr>
          <p:spPr>
            <a:xfrm>
              <a:off x="10370650" y="733500"/>
              <a:ext cx="72400" cy="73525"/>
            </a:xfrm>
            <a:custGeom>
              <a:rect b="b" l="l" r="r" t="t"/>
              <a:pathLst>
                <a:path extrusionOk="0" h="2941" w="2896">
                  <a:moveTo>
                    <a:pt x="843" y="1"/>
                  </a:moveTo>
                  <a:cubicBezTo>
                    <a:pt x="410" y="1"/>
                    <a:pt x="1" y="419"/>
                    <a:pt x="2" y="1020"/>
                  </a:cubicBezTo>
                  <a:cubicBezTo>
                    <a:pt x="37" y="1117"/>
                    <a:pt x="59" y="1364"/>
                    <a:pt x="191" y="1515"/>
                  </a:cubicBezTo>
                  <a:cubicBezTo>
                    <a:pt x="562" y="1949"/>
                    <a:pt x="955" y="2372"/>
                    <a:pt x="1387" y="2746"/>
                  </a:cubicBezTo>
                  <a:cubicBezTo>
                    <a:pt x="1528" y="2868"/>
                    <a:pt x="1690" y="2940"/>
                    <a:pt x="1857" y="2940"/>
                  </a:cubicBezTo>
                  <a:cubicBezTo>
                    <a:pt x="2012" y="2940"/>
                    <a:pt x="2171" y="2878"/>
                    <a:pt x="2320" y="2736"/>
                  </a:cubicBezTo>
                  <a:cubicBezTo>
                    <a:pt x="2713" y="2362"/>
                    <a:pt x="2895" y="1894"/>
                    <a:pt x="2645" y="1576"/>
                  </a:cubicBezTo>
                  <a:cubicBezTo>
                    <a:pt x="2235" y="1058"/>
                    <a:pt x="1791" y="538"/>
                    <a:pt x="1265" y="146"/>
                  </a:cubicBezTo>
                  <a:cubicBezTo>
                    <a:pt x="1131" y="46"/>
                    <a:pt x="986" y="1"/>
                    <a:pt x="8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26"/>
            <p:cNvSpPr/>
            <p:nvPr/>
          </p:nvSpPr>
          <p:spPr>
            <a:xfrm>
              <a:off x="9978625" y="784150"/>
              <a:ext cx="65800" cy="90500"/>
            </a:xfrm>
            <a:custGeom>
              <a:rect b="b" l="l" r="r" t="t"/>
              <a:pathLst>
                <a:path extrusionOk="0" h="3620" w="2632">
                  <a:moveTo>
                    <a:pt x="2162" y="0"/>
                  </a:moveTo>
                  <a:cubicBezTo>
                    <a:pt x="2041" y="0"/>
                    <a:pt x="1859" y="86"/>
                    <a:pt x="1763" y="173"/>
                  </a:cubicBezTo>
                  <a:cubicBezTo>
                    <a:pt x="977" y="886"/>
                    <a:pt x="558" y="1833"/>
                    <a:pt x="151" y="2785"/>
                  </a:cubicBezTo>
                  <a:cubicBezTo>
                    <a:pt x="1" y="3138"/>
                    <a:pt x="210" y="3340"/>
                    <a:pt x="469" y="3524"/>
                  </a:cubicBezTo>
                  <a:cubicBezTo>
                    <a:pt x="563" y="3591"/>
                    <a:pt x="651" y="3620"/>
                    <a:pt x="734" y="3620"/>
                  </a:cubicBezTo>
                  <a:cubicBezTo>
                    <a:pt x="882" y="3620"/>
                    <a:pt x="1014" y="3529"/>
                    <a:pt x="1133" y="3407"/>
                  </a:cubicBezTo>
                  <a:cubicBezTo>
                    <a:pt x="1308" y="3228"/>
                    <a:pt x="1469" y="3036"/>
                    <a:pt x="1618" y="2835"/>
                  </a:cubicBezTo>
                  <a:cubicBezTo>
                    <a:pt x="2127" y="2150"/>
                    <a:pt x="2525" y="1412"/>
                    <a:pt x="2632" y="425"/>
                  </a:cubicBezTo>
                  <a:cubicBezTo>
                    <a:pt x="2539" y="322"/>
                    <a:pt x="2418" y="106"/>
                    <a:pt x="2234" y="14"/>
                  </a:cubicBezTo>
                  <a:cubicBezTo>
                    <a:pt x="2214" y="5"/>
                    <a:pt x="2190" y="0"/>
                    <a:pt x="216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26"/>
            <p:cNvSpPr/>
            <p:nvPr/>
          </p:nvSpPr>
          <p:spPr>
            <a:xfrm>
              <a:off x="10225400" y="854925"/>
              <a:ext cx="49350" cy="85350"/>
            </a:xfrm>
            <a:custGeom>
              <a:rect b="b" l="l" r="r" t="t"/>
              <a:pathLst>
                <a:path extrusionOk="0" h="3414" w="1974">
                  <a:moveTo>
                    <a:pt x="564" y="1"/>
                  </a:moveTo>
                  <a:cubicBezTo>
                    <a:pt x="549" y="1"/>
                    <a:pt x="536" y="3"/>
                    <a:pt x="526" y="9"/>
                  </a:cubicBezTo>
                  <a:cubicBezTo>
                    <a:pt x="318" y="122"/>
                    <a:pt x="147" y="408"/>
                    <a:pt x="84" y="653"/>
                  </a:cubicBezTo>
                  <a:cubicBezTo>
                    <a:pt x="0" y="978"/>
                    <a:pt x="34" y="1334"/>
                    <a:pt x="19" y="1676"/>
                  </a:cubicBezTo>
                  <a:cubicBezTo>
                    <a:pt x="13" y="2303"/>
                    <a:pt x="84" y="2897"/>
                    <a:pt x="676" y="3281"/>
                  </a:cubicBezTo>
                  <a:cubicBezTo>
                    <a:pt x="808" y="3368"/>
                    <a:pt x="931" y="3414"/>
                    <a:pt x="1049" y="3414"/>
                  </a:cubicBezTo>
                  <a:cubicBezTo>
                    <a:pt x="1192" y="3414"/>
                    <a:pt x="1327" y="3346"/>
                    <a:pt x="1464" y="3201"/>
                  </a:cubicBezTo>
                  <a:cubicBezTo>
                    <a:pt x="1859" y="2783"/>
                    <a:pt x="1973" y="2298"/>
                    <a:pt x="1779" y="1776"/>
                  </a:cubicBezTo>
                  <a:cubicBezTo>
                    <a:pt x="1602" y="1297"/>
                    <a:pt x="1383" y="825"/>
                    <a:pt x="1115" y="390"/>
                  </a:cubicBezTo>
                  <a:cubicBezTo>
                    <a:pt x="1009" y="218"/>
                    <a:pt x="700" y="1"/>
                    <a:pt x="56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26"/>
            <p:cNvSpPr/>
            <p:nvPr/>
          </p:nvSpPr>
          <p:spPr>
            <a:xfrm>
              <a:off x="9887550" y="546800"/>
              <a:ext cx="77475" cy="37925"/>
            </a:xfrm>
            <a:custGeom>
              <a:rect b="b" l="l" r="r" t="t"/>
              <a:pathLst>
                <a:path extrusionOk="0" h="1517" w="3099">
                  <a:moveTo>
                    <a:pt x="993" y="0"/>
                  </a:moveTo>
                  <a:cubicBezTo>
                    <a:pt x="893" y="0"/>
                    <a:pt x="794" y="4"/>
                    <a:pt x="696" y="12"/>
                  </a:cubicBezTo>
                  <a:cubicBezTo>
                    <a:pt x="446" y="32"/>
                    <a:pt x="160" y="445"/>
                    <a:pt x="39" y="740"/>
                  </a:cubicBezTo>
                  <a:cubicBezTo>
                    <a:pt x="0" y="836"/>
                    <a:pt x="399" y="1230"/>
                    <a:pt x="651" y="1303"/>
                  </a:cubicBezTo>
                  <a:cubicBezTo>
                    <a:pt x="1140" y="1442"/>
                    <a:pt x="1666" y="1448"/>
                    <a:pt x="2178" y="1510"/>
                  </a:cubicBezTo>
                  <a:cubicBezTo>
                    <a:pt x="2215" y="1514"/>
                    <a:pt x="2250" y="1516"/>
                    <a:pt x="2285" y="1516"/>
                  </a:cubicBezTo>
                  <a:cubicBezTo>
                    <a:pt x="2656" y="1516"/>
                    <a:pt x="2885" y="1287"/>
                    <a:pt x="2985" y="944"/>
                  </a:cubicBezTo>
                  <a:cubicBezTo>
                    <a:pt x="3099" y="547"/>
                    <a:pt x="2791" y="278"/>
                    <a:pt x="2489" y="207"/>
                  </a:cubicBezTo>
                  <a:cubicBezTo>
                    <a:pt x="2003" y="92"/>
                    <a:pt x="1492" y="0"/>
                    <a:pt x="9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26"/>
            <p:cNvSpPr/>
            <p:nvPr/>
          </p:nvSpPr>
          <p:spPr>
            <a:xfrm>
              <a:off x="9946650" y="371575"/>
              <a:ext cx="56925" cy="56275"/>
            </a:xfrm>
            <a:custGeom>
              <a:rect b="b" l="l" r="r" t="t"/>
              <a:pathLst>
                <a:path extrusionOk="0" h="2251" w="2277">
                  <a:moveTo>
                    <a:pt x="680" y="1"/>
                  </a:moveTo>
                  <a:cubicBezTo>
                    <a:pt x="422" y="297"/>
                    <a:pt x="178" y="481"/>
                    <a:pt x="74" y="726"/>
                  </a:cubicBezTo>
                  <a:cubicBezTo>
                    <a:pt x="0" y="898"/>
                    <a:pt x="40" y="1226"/>
                    <a:pt x="164" y="1353"/>
                  </a:cubicBezTo>
                  <a:cubicBezTo>
                    <a:pt x="486" y="1683"/>
                    <a:pt x="862" y="1972"/>
                    <a:pt x="1257" y="2212"/>
                  </a:cubicBezTo>
                  <a:cubicBezTo>
                    <a:pt x="1301" y="2239"/>
                    <a:pt x="1363" y="2251"/>
                    <a:pt x="1432" y="2251"/>
                  </a:cubicBezTo>
                  <a:cubicBezTo>
                    <a:pt x="1571" y="2251"/>
                    <a:pt x="1737" y="2203"/>
                    <a:pt x="1825" y="2131"/>
                  </a:cubicBezTo>
                  <a:cubicBezTo>
                    <a:pt x="2264" y="1777"/>
                    <a:pt x="2277" y="1437"/>
                    <a:pt x="1870" y="1028"/>
                  </a:cubicBezTo>
                  <a:cubicBezTo>
                    <a:pt x="1528" y="684"/>
                    <a:pt x="1134" y="389"/>
                    <a:pt x="6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26"/>
            <p:cNvSpPr/>
            <p:nvPr/>
          </p:nvSpPr>
          <p:spPr>
            <a:xfrm>
              <a:off x="10346825" y="338325"/>
              <a:ext cx="40700" cy="36700"/>
            </a:xfrm>
            <a:custGeom>
              <a:rect b="b" l="l" r="r" t="t"/>
              <a:pathLst>
                <a:path extrusionOk="0" h="1468" w="1628">
                  <a:moveTo>
                    <a:pt x="1096" y="1"/>
                  </a:moveTo>
                  <a:cubicBezTo>
                    <a:pt x="995" y="1"/>
                    <a:pt x="885" y="30"/>
                    <a:pt x="831" y="81"/>
                  </a:cubicBezTo>
                  <a:cubicBezTo>
                    <a:pt x="582" y="315"/>
                    <a:pt x="362" y="577"/>
                    <a:pt x="173" y="861"/>
                  </a:cubicBezTo>
                  <a:cubicBezTo>
                    <a:pt x="1" y="1121"/>
                    <a:pt x="149" y="1407"/>
                    <a:pt x="440" y="1462"/>
                  </a:cubicBezTo>
                  <a:cubicBezTo>
                    <a:pt x="456" y="1466"/>
                    <a:pt x="474" y="1467"/>
                    <a:pt x="493" y="1467"/>
                  </a:cubicBezTo>
                  <a:cubicBezTo>
                    <a:pt x="875" y="1467"/>
                    <a:pt x="1627" y="817"/>
                    <a:pt x="1613" y="382"/>
                  </a:cubicBezTo>
                  <a:cubicBezTo>
                    <a:pt x="1528" y="295"/>
                    <a:pt x="1413" y="118"/>
                    <a:pt x="1248" y="31"/>
                  </a:cubicBezTo>
                  <a:cubicBezTo>
                    <a:pt x="1209" y="11"/>
                    <a:pt x="1154" y="1"/>
                    <a:pt x="109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7"/>
          <p:cNvSpPr txBox="1"/>
          <p:nvPr>
            <p:ph type="title"/>
          </p:nvPr>
        </p:nvSpPr>
        <p:spPr>
          <a:xfrm>
            <a:off x="311700" y="3061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5"/>
                </a:solidFill>
              </a:rPr>
              <a:t>Services Provided: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79" name="Google Shape;179;p27"/>
          <p:cNvSpPr txBox="1"/>
          <p:nvPr>
            <p:ph idx="1" type="body"/>
          </p:nvPr>
        </p:nvSpPr>
        <p:spPr>
          <a:xfrm>
            <a:off x="311700" y="9250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/>
              <a:t>Bi-Weekly Classroom Lessons following the </a:t>
            </a:r>
            <a:r>
              <a:rPr b="1" i="1" lang="en" sz="1400"/>
              <a:t>Second Step </a:t>
            </a:r>
            <a:r>
              <a:rPr b="1" lang="en" sz="1400"/>
              <a:t>Curriculum. </a:t>
            </a:r>
            <a:endParaRPr b="1"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1400"/>
              <a:t>We focus on the following areas:</a:t>
            </a:r>
            <a:endParaRPr b="1" sz="1400"/>
          </a:p>
        </p:txBody>
      </p:sp>
      <p:sp>
        <p:nvSpPr>
          <p:cNvPr id="180" name="Google Shape;180;p27"/>
          <p:cNvSpPr txBox="1"/>
          <p:nvPr/>
        </p:nvSpPr>
        <p:spPr>
          <a:xfrm>
            <a:off x="450375" y="1651375"/>
            <a:ext cx="780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1" name="Google Shape;181;p27"/>
          <p:cNvSpPr txBox="1"/>
          <p:nvPr/>
        </p:nvSpPr>
        <p:spPr>
          <a:xfrm>
            <a:off x="311700" y="1722150"/>
            <a:ext cx="7806600" cy="125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1. </a:t>
            </a:r>
            <a:r>
              <a:rPr b="1" lang="en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Skills for Learning</a:t>
            </a:r>
            <a:r>
              <a:rPr lang="en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: Students gain skills to help themselves learn, including how to focus their attention, listen carefully, and be assertive when asking for help with schoolwork. </a:t>
            </a:r>
            <a:endParaRPr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2" name="Google Shape;182;p27"/>
          <p:cNvSpPr txBox="1"/>
          <p:nvPr/>
        </p:nvSpPr>
        <p:spPr>
          <a:xfrm>
            <a:off x="297975" y="2554400"/>
            <a:ext cx="8011200" cy="14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2. </a:t>
            </a:r>
            <a:r>
              <a:rPr b="1" lang="en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Empathy</a:t>
            </a:r>
            <a:r>
              <a:rPr lang="en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: Students learn to identify and understand their own and others’ feelings. Students also learn how to take another’s perspective and how to show compassion. </a:t>
            </a:r>
            <a:endParaRPr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3" name="Google Shape;183;p27"/>
          <p:cNvSpPr txBox="1"/>
          <p:nvPr/>
        </p:nvSpPr>
        <p:spPr>
          <a:xfrm>
            <a:off x="311625" y="3234525"/>
            <a:ext cx="7806600" cy="14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3. </a:t>
            </a:r>
            <a:r>
              <a:rPr b="1" lang="en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Emotion Management</a:t>
            </a:r>
            <a:r>
              <a:rPr lang="en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: Students learn specific skills for calming down when experiencing strong feelings, such as anxiety or anger. </a:t>
            </a:r>
            <a:endParaRPr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4" name="Google Shape;184;p27"/>
          <p:cNvSpPr txBox="1"/>
          <p:nvPr/>
        </p:nvSpPr>
        <p:spPr>
          <a:xfrm>
            <a:off x="270675" y="3893025"/>
            <a:ext cx="7886100" cy="103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4. </a:t>
            </a:r>
            <a:r>
              <a:rPr b="1" lang="en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Problem Solving</a:t>
            </a:r>
            <a:r>
              <a:rPr lang="en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: Students learn a process for solving problems with others in a positive way</a:t>
            </a:r>
            <a:endParaRPr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5"/>
                </a:solidFill>
              </a:rPr>
              <a:t>Services Provided Cont.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90" name="Google Shape;190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-"/>
            </a:pPr>
            <a:r>
              <a:rPr b="1" lang="en">
                <a:solidFill>
                  <a:schemeClr val="lt1"/>
                </a:solidFill>
              </a:rPr>
              <a:t> Individual Support: </a:t>
            </a:r>
            <a:r>
              <a:rPr lang="en">
                <a:solidFill>
                  <a:schemeClr val="lt1"/>
                </a:solidFill>
              </a:rPr>
              <a:t>Referral Based support (i.e., parent, classroom teacher) </a:t>
            </a:r>
            <a:endParaRPr>
              <a:solidFill>
                <a:schemeClr val="lt1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lt1"/>
                </a:solidFill>
              </a:rPr>
              <a:t>Not a therapeutic based service, but a  4-6 week intervention to help your child individually build additional skills, topics may include: grief management, self regulation, anxiety, friendships, self esteem, etc.</a:t>
            </a:r>
            <a:endParaRPr/>
          </a:p>
        </p:txBody>
      </p:sp>
      <p:sp>
        <p:nvSpPr>
          <p:cNvPr id="191" name="Google Shape;191;p28"/>
          <p:cNvSpPr/>
          <p:nvPr/>
        </p:nvSpPr>
        <p:spPr>
          <a:xfrm>
            <a:off x="364445" y="1213675"/>
            <a:ext cx="477874" cy="477874"/>
          </a:xfrm>
          <a:custGeom>
            <a:rect b="b" l="l" r="r" t="t"/>
            <a:pathLst>
              <a:path extrusionOk="0" h="19273" w="19273">
                <a:moveTo>
                  <a:pt x="12728" y="5990"/>
                </a:moveTo>
                <a:cubicBezTo>
                  <a:pt x="13161" y="5990"/>
                  <a:pt x="13595" y="6156"/>
                  <a:pt x="13925" y="6487"/>
                </a:cubicBezTo>
                <a:cubicBezTo>
                  <a:pt x="14587" y="7149"/>
                  <a:pt x="14587" y="8221"/>
                  <a:pt x="13928" y="8884"/>
                </a:cubicBezTo>
                <a:lnTo>
                  <a:pt x="10028" y="12780"/>
                </a:lnTo>
                <a:cubicBezTo>
                  <a:pt x="9709" y="13100"/>
                  <a:pt x="9278" y="13280"/>
                  <a:pt x="8830" y="13280"/>
                </a:cubicBezTo>
                <a:lnTo>
                  <a:pt x="8815" y="13280"/>
                </a:lnTo>
                <a:cubicBezTo>
                  <a:pt x="8811" y="13280"/>
                  <a:pt x="8807" y="13280"/>
                  <a:pt x="8804" y="13280"/>
                </a:cubicBezTo>
                <a:cubicBezTo>
                  <a:pt x="8362" y="13280"/>
                  <a:pt x="7936" y="13103"/>
                  <a:pt x="7622" y="12789"/>
                </a:cubicBezTo>
                <a:lnTo>
                  <a:pt x="5346" y="10528"/>
                </a:lnTo>
                <a:cubicBezTo>
                  <a:pt x="4632" y="9877"/>
                  <a:pt x="4605" y="8760"/>
                  <a:pt x="5288" y="8077"/>
                </a:cubicBezTo>
                <a:cubicBezTo>
                  <a:pt x="5620" y="7745"/>
                  <a:pt x="6053" y="7581"/>
                  <a:pt x="6485" y="7581"/>
                </a:cubicBezTo>
                <a:cubicBezTo>
                  <a:pt x="6944" y="7581"/>
                  <a:pt x="7402" y="7766"/>
                  <a:pt x="7737" y="8134"/>
                </a:cubicBezTo>
                <a:lnTo>
                  <a:pt x="8812" y="9206"/>
                </a:lnTo>
                <a:lnTo>
                  <a:pt x="11531" y="6487"/>
                </a:lnTo>
                <a:cubicBezTo>
                  <a:pt x="11861" y="6156"/>
                  <a:pt x="12294" y="5990"/>
                  <a:pt x="12728" y="5990"/>
                </a:cubicBezTo>
                <a:close/>
                <a:moveTo>
                  <a:pt x="9637" y="1"/>
                </a:moveTo>
                <a:cubicBezTo>
                  <a:pt x="7095" y="1"/>
                  <a:pt x="4686" y="1012"/>
                  <a:pt x="2849" y="2849"/>
                </a:cubicBezTo>
                <a:cubicBezTo>
                  <a:pt x="1013" y="4686"/>
                  <a:pt x="1" y="7098"/>
                  <a:pt x="1" y="9637"/>
                </a:cubicBezTo>
                <a:cubicBezTo>
                  <a:pt x="1" y="12175"/>
                  <a:pt x="1013" y="14587"/>
                  <a:pt x="2849" y="16424"/>
                </a:cubicBezTo>
                <a:cubicBezTo>
                  <a:pt x="4686" y="18261"/>
                  <a:pt x="7095" y="19273"/>
                  <a:pt x="9637" y="19273"/>
                </a:cubicBezTo>
                <a:cubicBezTo>
                  <a:pt x="12175" y="19273"/>
                  <a:pt x="14584" y="18261"/>
                  <a:pt x="16421" y="16424"/>
                </a:cubicBezTo>
                <a:cubicBezTo>
                  <a:pt x="18258" y="14587"/>
                  <a:pt x="19273" y="12175"/>
                  <a:pt x="19273" y="9637"/>
                </a:cubicBezTo>
                <a:cubicBezTo>
                  <a:pt x="19273" y="7098"/>
                  <a:pt x="18258" y="4686"/>
                  <a:pt x="16421" y="2849"/>
                </a:cubicBezTo>
                <a:cubicBezTo>
                  <a:pt x="14584" y="1012"/>
                  <a:pt x="12175" y="1"/>
                  <a:pt x="9637" y="1"/>
                </a:cubicBezTo>
                <a:close/>
              </a:path>
            </a:pathLst>
          </a:custGeom>
          <a:solidFill>
            <a:srgbClr val="F1C36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5D74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5"/>
                </a:solidFill>
              </a:rPr>
              <a:t>Services Provided Cont.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97" name="Google Shape;197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/>
              <a:t>Group Intervention:</a:t>
            </a:r>
            <a:r>
              <a:rPr lang="en"/>
              <a:t> </a:t>
            </a:r>
            <a:r>
              <a:rPr lang="en">
                <a:solidFill>
                  <a:schemeClr val="lt1"/>
                </a:solidFill>
              </a:rPr>
              <a:t>Referral Based support (i.e., parent, classroom teacher) </a:t>
            </a:r>
            <a:endParaRPr>
              <a:solidFill>
                <a:schemeClr val="lt1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lt1"/>
                </a:solidFill>
              </a:rPr>
              <a:t>Not a therapeutic based service, but a  4-6 week intervention to help your child build additional skills, alongside their peers who are also struggling in that same area. Topics may include: grief management, self regulation, anxiety, friendships, self esteem, etc.</a:t>
            </a:r>
            <a:endParaRPr/>
          </a:p>
        </p:txBody>
      </p:sp>
      <p:sp>
        <p:nvSpPr>
          <p:cNvPr id="198" name="Google Shape;198;p29"/>
          <p:cNvSpPr/>
          <p:nvPr/>
        </p:nvSpPr>
        <p:spPr>
          <a:xfrm>
            <a:off x="356395" y="1237875"/>
            <a:ext cx="477874" cy="477874"/>
          </a:xfrm>
          <a:custGeom>
            <a:rect b="b" l="l" r="r" t="t"/>
            <a:pathLst>
              <a:path extrusionOk="0" h="19273" w="19273">
                <a:moveTo>
                  <a:pt x="12728" y="5990"/>
                </a:moveTo>
                <a:cubicBezTo>
                  <a:pt x="13161" y="5990"/>
                  <a:pt x="13595" y="6156"/>
                  <a:pt x="13925" y="6487"/>
                </a:cubicBezTo>
                <a:cubicBezTo>
                  <a:pt x="14587" y="7149"/>
                  <a:pt x="14587" y="8221"/>
                  <a:pt x="13928" y="8884"/>
                </a:cubicBezTo>
                <a:lnTo>
                  <a:pt x="10028" y="12780"/>
                </a:lnTo>
                <a:cubicBezTo>
                  <a:pt x="9709" y="13100"/>
                  <a:pt x="9278" y="13280"/>
                  <a:pt x="8830" y="13280"/>
                </a:cubicBezTo>
                <a:lnTo>
                  <a:pt x="8815" y="13280"/>
                </a:lnTo>
                <a:cubicBezTo>
                  <a:pt x="8811" y="13280"/>
                  <a:pt x="8807" y="13280"/>
                  <a:pt x="8804" y="13280"/>
                </a:cubicBezTo>
                <a:cubicBezTo>
                  <a:pt x="8362" y="13280"/>
                  <a:pt x="7936" y="13103"/>
                  <a:pt x="7622" y="12789"/>
                </a:cubicBezTo>
                <a:lnTo>
                  <a:pt x="5346" y="10528"/>
                </a:lnTo>
                <a:cubicBezTo>
                  <a:pt x="4632" y="9877"/>
                  <a:pt x="4605" y="8760"/>
                  <a:pt x="5288" y="8077"/>
                </a:cubicBezTo>
                <a:cubicBezTo>
                  <a:pt x="5620" y="7745"/>
                  <a:pt x="6053" y="7581"/>
                  <a:pt x="6485" y="7581"/>
                </a:cubicBezTo>
                <a:cubicBezTo>
                  <a:pt x="6944" y="7581"/>
                  <a:pt x="7402" y="7766"/>
                  <a:pt x="7737" y="8134"/>
                </a:cubicBezTo>
                <a:lnTo>
                  <a:pt x="8812" y="9206"/>
                </a:lnTo>
                <a:lnTo>
                  <a:pt x="11531" y="6487"/>
                </a:lnTo>
                <a:cubicBezTo>
                  <a:pt x="11861" y="6156"/>
                  <a:pt x="12294" y="5990"/>
                  <a:pt x="12728" y="5990"/>
                </a:cubicBezTo>
                <a:close/>
                <a:moveTo>
                  <a:pt x="9637" y="1"/>
                </a:moveTo>
                <a:cubicBezTo>
                  <a:pt x="7095" y="1"/>
                  <a:pt x="4686" y="1012"/>
                  <a:pt x="2849" y="2849"/>
                </a:cubicBezTo>
                <a:cubicBezTo>
                  <a:pt x="1013" y="4686"/>
                  <a:pt x="1" y="7098"/>
                  <a:pt x="1" y="9637"/>
                </a:cubicBezTo>
                <a:cubicBezTo>
                  <a:pt x="1" y="12175"/>
                  <a:pt x="1013" y="14587"/>
                  <a:pt x="2849" y="16424"/>
                </a:cubicBezTo>
                <a:cubicBezTo>
                  <a:pt x="4686" y="18261"/>
                  <a:pt x="7095" y="19273"/>
                  <a:pt x="9637" y="19273"/>
                </a:cubicBezTo>
                <a:cubicBezTo>
                  <a:pt x="12175" y="19273"/>
                  <a:pt x="14584" y="18261"/>
                  <a:pt x="16421" y="16424"/>
                </a:cubicBezTo>
                <a:cubicBezTo>
                  <a:pt x="18258" y="14587"/>
                  <a:pt x="19273" y="12175"/>
                  <a:pt x="19273" y="9637"/>
                </a:cubicBezTo>
                <a:cubicBezTo>
                  <a:pt x="19273" y="7098"/>
                  <a:pt x="18258" y="4686"/>
                  <a:pt x="16421" y="2849"/>
                </a:cubicBezTo>
                <a:cubicBezTo>
                  <a:pt x="14584" y="1012"/>
                  <a:pt x="12175" y="1"/>
                  <a:pt x="9637" y="1"/>
                </a:cubicBezTo>
                <a:close/>
              </a:path>
            </a:pathLst>
          </a:custGeom>
          <a:solidFill>
            <a:srgbClr val="F1C36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5D74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5"/>
                </a:solidFill>
              </a:rPr>
              <a:t>How do I contact my child’s School Counselor?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204" name="Google Shape;204;p30"/>
          <p:cNvSpPr txBox="1"/>
          <p:nvPr>
            <p:ph idx="1" type="body"/>
          </p:nvPr>
        </p:nvSpPr>
        <p:spPr>
          <a:xfrm>
            <a:off x="311700" y="1017725"/>
            <a:ext cx="8520600" cy="376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Please call or email your child’s School Counselor- Please allow 24 hours for your child’s counselor to respond. Please include: your name, your child’s name, and the current concern you have for your child, as well as updated contact information.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Emails: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Grade 3 - Jamie Nikopoulos - </a:t>
            </a:r>
            <a:r>
              <a:rPr lang="en" u="sng">
                <a:solidFill>
                  <a:schemeClr val="lt1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Jnikopoulos@auburn.k12.ma.us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Grade 4 - Samantha Englehart - S</a:t>
            </a:r>
            <a:r>
              <a:rPr lang="en" u="sng">
                <a:solidFill>
                  <a:schemeClr val="lt1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englehart@auburn.k12.ma.us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Grade 5 - Terri O’Donnell </a:t>
            </a:r>
            <a:r>
              <a:rPr lang="en">
                <a:solidFill>
                  <a:schemeClr val="lt1"/>
                </a:solidFill>
              </a:rPr>
              <a:t>- T</a:t>
            </a:r>
            <a:r>
              <a:rPr lang="en" u="sng">
                <a:solidFill>
                  <a:schemeClr val="lt1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odonnell@auburn.k12.ma.us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Phone:  508-832-7744 ask to speak with your child’s counselor. If we are not readily available, please leave a message with the building secretary. 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ettering Portfolio">
  <a:themeElements>
    <a:clrScheme name="Simple Light">
      <a:dk1>
        <a:srgbClr val="000000"/>
      </a:dk1>
      <a:lt1>
        <a:srgbClr val="FFFFFF"/>
      </a:lt1>
      <a:dk2>
        <a:srgbClr val="434343"/>
      </a:dk2>
      <a:lt2>
        <a:srgbClr val="EEEEEE"/>
      </a:lt2>
      <a:accent1>
        <a:srgbClr val="4D4D4D"/>
      </a:accent1>
      <a:accent2>
        <a:srgbClr val="FFFFFF"/>
      </a:accent2>
      <a:accent3>
        <a:srgbClr val="F1C36A"/>
      </a:accent3>
      <a:accent4>
        <a:srgbClr val="ABE5D9"/>
      </a:accent4>
      <a:accent5>
        <a:srgbClr val="FF9E98"/>
      </a:accent5>
      <a:accent6>
        <a:srgbClr val="333333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